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31" r:id="rId4"/>
    <p:sldMasterId id="2147483732" r:id="rId5"/>
    <p:sldMasterId id="2147483733" r:id="rId6"/>
    <p:sldMasterId id="2147483734" r:id="rId7"/>
    <p:sldMasterId id="214748373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3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laanderen.b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grondwerken/ontwerpdocument/v28/context/grondwerken.jsonld" TargetMode="External"/><Relationship Id="rId3" Type="http://schemas.openxmlformats.org/officeDocument/2006/relationships/hyperlink" Target="https://wegenenverkeer-test.data.vlaanderen.be/doc/implementatiemodel/grondwerke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 TargetMode="External"/><Relationship Id="rId3" Type="http://schemas.openxmlformats.org/officeDocument/2006/relationships/hyperlink" Target="https://wegenenverkeer-test.data.vlaanderen.b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ns/onderdeel/" TargetMode="External"/><Relationship Id="rId3" Type="http://schemas.openxmlformats.org/officeDocument/2006/relationships/hyperlink" Target="https://wegenenverkeer-test.data.vlaanderen.be/doc/implementatiemodel/verhardingen-funderinge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laanderen.be/cms/VlaamseURI-StandaardVoorData_V1.0.pdf" TargetMode="External"/><Relationship Id="rId3" Type="http://schemas.openxmlformats.org/officeDocument/2006/relationships/hyperlink" Target="https://wegenenverkeer-test.data.vlaanderen.be/doc/implementatiemodel/verhardingen-funderingen/" TargetMode="External"/><Relationship Id="rId4" Type="http://schemas.openxmlformats.org/officeDocument/2006/relationships/hyperlink" Target="https://wegenenverkeer-test.data.vlaanderen.be/ns/onderdeel/#Cementbetonverharding" TargetMode="External"/><Relationship Id="rId5" Type="http://schemas.openxmlformats.org/officeDocument/2006/relationships/hyperlink" Target="https://wegenenverkeer-test.data.vlaanderen.be/doc/implementatiemodel/verhardingen-funderingen/#Cementbetonverhard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verkeersregelinstallatie/" TargetMode="External"/><Relationship Id="rId3" Type="http://schemas.openxmlformats.org/officeDocument/2006/relationships/hyperlink" Target="https://wegenenverkeer-test.data.vlaanderen.be/doc/implementatiemodel/verkeersregelinstallatie/" TargetMode="External"/><Relationship Id="rId4" Type="http://schemas.openxmlformats.org/officeDocument/2006/relationships/hyperlink" Target="https://wegenenverkeer-test.data.vlaanderen.be/doc/implementatiemodel/draagconstructies/#Seinbrug" TargetMode="External"/><Relationship Id="rId5" Type="http://schemas.openxmlformats.org/officeDocument/2006/relationships/hyperlink" Target="https://wegenenverkeer-test.data.vlaanderen.be/ns/onderdeel#Seinbrug.aantalLadder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relatie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camerainstallati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verlichtingsinstallatie/" TargetMode="External"/><Relationship Id="rId3" Type="http://schemas.openxmlformats.org/officeDocument/2006/relationships/hyperlink" Target="https://wegenenverkeer-test.data.vlaanderen.be/doc/implementatiemodel/camerainstallati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relaties/" TargetMode="External"/><Relationship Id="rId3" Type="http://schemas.openxmlformats.org/officeDocument/2006/relationships/hyperlink" Target="https://wegenenverkeer-test.data.vlaanderen.be/doc/implementatiemodel/vegetati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relati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data.vlaanderen.be/ns/abstracte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 TargetMode="External"/><Relationship Id="rId3" Type="http://schemas.openxmlformats.org/officeDocument/2006/relationships/hyperlink" Target="https://wegenenverkeer-test.data.vlaanderen.be/doc/implementatiemodel/lijnvormige-elementen/"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ns/abstracten/" TargetMode="External"/><Relationship Id="rId3" Type="http://schemas.openxmlformats.org/officeDocument/2006/relationships/hyperlink" Target="https://wegenenverkeer-test.data.vlaanderen.be/doc/implementatiemodel/lijnvormige-elementen/#Geleideconstructie" TargetMode="External"/><Relationship Id="rId4" Type="http://schemas.openxmlformats.org/officeDocument/2006/relationships/hyperlink" Target="https://wegenenverkeer-test.data.vlaanderen.be/ns/onderdeel/#Geleideconstructie" TargetMode="External"/><Relationship Id="rId5" Type="http://schemas.openxmlformats.org/officeDocument/2006/relationships/hyperlink" Target="https://wegenenverkeer-test.data.vlaanderen.be/doc/implementatiemodel/lijnvormige-elementen/#Geleideconstructi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eenvoudige-datatype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complexe-datatypes/" TargetMode="External"/><Relationship Id="rId3" Type="http://schemas.openxmlformats.org/officeDocument/2006/relationships/hyperlink" Target="https://wegenenverkeer-test.data.vlaanderen.be/doc/implementatiemodel/complexe-datatypes/" TargetMode="External"/><Relationship Id="rId4" Type="http://schemas.openxmlformats.org/officeDocument/2006/relationships/hyperlink" Target="https://wegenenverkeer-test.data.vlaanderen.be/ns/implementatieelement/"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union-datatypes/" TargetMode="External"/><Relationship Id="rId3" Type="http://schemas.openxmlformats.org/officeDocument/2006/relationships/hyperlink" Target="https://wegenenverkeer-test.data.vlaanderen.be/doc/implementatiemodel/union-datatypes/"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Geleideconstructie" TargetMode="External"/><Relationship Id="rId3" Type="http://schemas.openxmlformats.org/officeDocument/2006/relationships/hyperlink" Target="https://wegenenverkeer-test.data.vlaanderen.be/doc/implementatiemodel/lijnvormige-elementen/#Geleideconstructi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2004/02/skos/" TargetMode="External"/><Relationship Id="rId3" Type="http://schemas.openxmlformats.org/officeDocument/2006/relationships/hyperlink" Target="https://wegenenverkeer-test.data.vlaanderen.be/doc/conceptscheme/KlLEACWerkingsbreedte"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data.vlaanderen.be/doc/concept/KlLEACWerkingsbreedte/W3"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ecologische-maatregelen/"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awv-object/" TargetMode="External"/><Relationship Id="rId3" Type="http://schemas.openxmlformats.org/officeDocument/2006/relationships/hyperlink" Target="https://wegenenverkeer-test.data.vlaanderen.be/doc/implementatiemodel/union-datatype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verhardingen-funderingen/"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data.vlaanderen.be/" TargetMode="External"/><Relationship Id="rId3" Type="http://schemas.openxmlformats.org/officeDocument/2006/relationships/hyperlink" Target="https://wegenenverkeer.data.vlaanderen.b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doc/implementatiemodel/lijnvormige-elementen/#Geleideconstructi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rmatievlaanderen.github.io/handreikingOslo/"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genenverkeer-test.data.vlaanderen.be/#veelgestelde-vragen" TargetMode="External"/><Relationship Id="rId3" Type="http://schemas.openxmlformats.org/officeDocument/2006/relationships/hyperlink" Target="https://informatievlaanderen.github.io/handreikingOslo/" TargetMode="External"/><Relationship Id="rId4" Type="http://schemas.openxmlformats.org/officeDocument/2006/relationships/hyperlink" Target="https://data.vlaanderen.be/cms/VlaamseURI-StandaardVoorData_V1.0.pdf" TargetMode="External"/><Relationship Id="rId9" Type="http://schemas.openxmlformats.org/officeDocument/2006/relationships/hyperlink" Target="https://docs.google.com/forms/d/e/1FAIpQLSe1Q0oH5devyappJl8bdN1vpz1S8lFeTL1OUI9LPRRV_q8lQQ/viewform" TargetMode="External"/><Relationship Id="rId5" Type="http://schemas.openxmlformats.org/officeDocument/2006/relationships/hyperlink" Target="https://wegenenverkeer-test.data.vlaanderen.be/" TargetMode="External"/><Relationship Id="rId6" Type="http://schemas.openxmlformats.org/officeDocument/2006/relationships/hyperlink" Target="https://wegenenverkeer-test.data.vlaanderen.be/" TargetMode="External"/><Relationship Id="rId7" Type="http://schemas.openxmlformats.org/officeDocument/2006/relationships/hyperlink" Target="https://wegenenverkeer-test.data.vlaanderen.be/doc/implementatiemodel/master/html/OTL-TechnischeDocumentatie.pdf" TargetMode="External"/><Relationship Id="rId8" Type="http://schemas.openxmlformats.org/officeDocument/2006/relationships/hyperlink" Target="https://wegenenverkeer.be/bim"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europa.eu/isa2/eif_e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verheid.vlaanderen.be/oslo-wat-is-oslo2" TargetMode="External"/><Relationship Id="rId3" Type="http://schemas.openxmlformats.org/officeDocument/2006/relationships/hyperlink" Target="https://data.vlaanderen.be/" TargetMode="External"/><Relationship Id="rId4" Type="http://schemas.openxmlformats.org/officeDocument/2006/relationships/hyperlink" Target="https://data.vlaanderen.be/ns" TargetMode="External"/><Relationship Id="rId5" Type="http://schemas.openxmlformats.org/officeDocument/2006/relationships/hyperlink" Target="https://data.vlaanderen.be/standaard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2d24e00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2d24e00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706bbf9313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706bbf9313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is typische de uitkomst van een OSLO² data standaardisatie traject:</a:t>
            </a:r>
            <a:endParaRPr/>
          </a:p>
          <a:p>
            <a:pPr indent="-298450" lvl="0" marL="457200" rtl="0" algn="l">
              <a:lnSpc>
                <a:spcPct val="100000"/>
              </a:lnSpc>
              <a:spcBef>
                <a:spcPts val="0"/>
              </a:spcBef>
              <a:spcAft>
                <a:spcPts val="0"/>
              </a:spcAft>
              <a:buSzPts val="1100"/>
              <a:buAutoNum type="arabicParenR"/>
            </a:pPr>
            <a:r>
              <a:rPr lang="en"/>
              <a:t>Een vocabularium: moet je zien als een set van min of meer losse termen en definities</a:t>
            </a:r>
            <a:endParaRPr/>
          </a:p>
          <a:p>
            <a:pPr indent="-298450" lvl="0" marL="457200" rtl="0" algn="l">
              <a:lnSpc>
                <a:spcPct val="100000"/>
              </a:lnSpc>
              <a:spcBef>
                <a:spcPts val="0"/>
              </a:spcBef>
              <a:spcAft>
                <a:spcPts val="0"/>
              </a:spcAft>
              <a:buSzPts val="1100"/>
              <a:buAutoNum type="arabicParenR"/>
            </a:pPr>
            <a:r>
              <a:rPr lang="en"/>
              <a:t>Applicatieprofiel: hergebruikt termen uit vocabularia in een datamodel dat voor één of meerdere use cases van toepassing is, en voegt daar restricties aan toe. Die restricties zijn:</a:t>
            </a:r>
            <a:endParaRPr/>
          </a:p>
          <a:p>
            <a:pPr indent="-298450" lvl="1" marL="914400" rtl="0" algn="l">
              <a:lnSpc>
                <a:spcPct val="100000"/>
              </a:lnSpc>
              <a:spcBef>
                <a:spcPts val="0"/>
              </a:spcBef>
              <a:spcAft>
                <a:spcPts val="0"/>
              </a:spcAft>
              <a:buSzPts val="1100"/>
              <a:buAutoNum type="alphaLcParenR"/>
            </a:pPr>
            <a:r>
              <a:rPr lang="en"/>
              <a:t>Relaties die gelegd worden tussen concepten (bijvoorbeeld: een persoon heeft een naam; een persoon vertegenwoordigd een organisatie, …)</a:t>
            </a:r>
            <a:endParaRPr/>
          </a:p>
          <a:p>
            <a:pPr indent="-298450" lvl="1" marL="914400" rtl="0" algn="l">
              <a:lnSpc>
                <a:spcPct val="100000"/>
              </a:lnSpc>
              <a:spcBef>
                <a:spcPts val="0"/>
              </a:spcBef>
              <a:spcAft>
                <a:spcPts val="0"/>
              </a:spcAft>
              <a:buSzPts val="1100"/>
              <a:buAutoNum type="alphaLcParenR"/>
            </a:pPr>
            <a:r>
              <a:rPr lang="en"/>
              <a:t>Kardinaliteiten op die relaties (bijvoorbeed: iets moet minstens 1 keer voor komen, iets mag maar één keer voor komen, het is niet verplicht dat dit data element er is, …)</a:t>
            </a:r>
            <a:endParaRPr/>
          </a:p>
          <a:p>
            <a:pPr indent="-298450" lvl="1" marL="914400" rtl="0" algn="l">
              <a:lnSpc>
                <a:spcPct val="100000"/>
              </a:lnSpc>
              <a:spcBef>
                <a:spcPts val="0"/>
              </a:spcBef>
              <a:spcAft>
                <a:spcPts val="0"/>
              </a:spcAft>
              <a:buSzPts val="1100"/>
              <a:buAutoNum type="alphaLcParenR"/>
            </a:pPr>
            <a:r>
              <a:rPr lang="en"/>
              <a:t>Codelijsten en voorgedefinieerde waarden (bijvoorbeeld statuswaarden, gemeentenamen, entiteiten van de VO …)</a:t>
            </a:r>
            <a:endParaRPr/>
          </a:p>
          <a:p>
            <a:pPr indent="-298450" lvl="1" marL="914400" rtl="0" algn="l">
              <a:lnSpc>
                <a:spcPct val="100000"/>
              </a:lnSpc>
              <a:spcBef>
                <a:spcPts val="0"/>
              </a:spcBef>
              <a:spcAft>
                <a:spcPts val="0"/>
              </a:spcAft>
              <a:buSzPts val="1100"/>
              <a:buAutoNum type="alphaLcParenR"/>
            </a:pPr>
            <a:r>
              <a:rPr lang="en"/>
              <a:t>Datatypes: wat is het soort waarde dat we verwachten (tekst, numeriek, geometrie, boolean,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Een implementatiemodel gaat nog een stap verder. In een implementatiemodel ga  je exact aangeven hoe de data er moet uitzien en aan welke voorwaarde die moet voldoen.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Een voorbeeld: In een vocabularium en applicatieprofiel gaan we definiëren wat een wegsegement is, en dat dit een bepaalde lengte heeft. Lengte zal dan gedefinieerd zijn in het applicatieprofiel als een complex datatype dat een een numerieke waarde en eenheid heeft. In het implementatiemodel ga je zeggen dat dit in meters moet zijn en tot op hoeveel cijfers na de komma.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Een uitgebreid voorbeeld va</a:t>
            </a:r>
            <a:r>
              <a:rPr lang="en"/>
              <a:t>n implementatiemodellen vind je in het onderdeel rond OTL.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Al die zaken kunnen erkend worden als standaard. Ook een codelijst zou kunnen erkend worden als standaard. Het feit of het een standaard is zegt niet veel over de deliverable en de inhoud, maar wel over het statuut dat het krijgt doordat het het juiste proces heeft gevolgd.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706bbf9313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706bbf9313_0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https://data.vlaanderen.be/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65c19037d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65c19037d1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400"/>
              </a:spcBef>
              <a:spcAft>
                <a:spcPts val="0"/>
              </a:spcAft>
              <a:buSzPts val="1100"/>
              <a:buNone/>
            </a:pPr>
            <a:r>
              <a:rPr lang="en">
                <a:solidFill>
                  <a:schemeClr val="dk1"/>
                </a:solidFill>
              </a:rPr>
              <a:t>De beschikbare elementen uit de OSLO²-richtlijnen, krijgen een specifieke invullingen voor het OTL.</a:t>
            </a:r>
            <a:endParaRPr>
              <a:solidFill>
                <a:schemeClr val="dk1"/>
              </a:solidFill>
            </a:endParaRPr>
          </a:p>
          <a:p>
            <a:pPr indent="-298450" lvl="0" marL="457200" rtl="0" algn="l">
              <a:lnSpc>
                <a:spcPct val="100000"/>
              </a:lnSpc>
              <a:spcBef>
                <a:spcPts val="400"/>
              </a:spcBef>
              <a:spcAft>
                <a:spcPts val="0"/>
              </a:spcAft>
              <a:buClr>
                <a:schemeClr val="dk1"/>
              </a:buClr>
              <a:buSzPts val="1100"/>
              <a:buChar char="●"/>
            </a:pPr>
            <a:r>
              <a:rPr lang="en">
                <a:solidFill>
                  <a:schemeClr val="dk1"/>
                </a:solidFill>
              </a:rPr>
              <a:t>Vocabularium</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Abstracten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Onderdeel</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Implementatie-element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Proef en meting</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levenscyclus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Implementatieprofielen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Thematische implementatieprofielen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Master Implementatieprofiel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OSLO-Class: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Objecttypes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Collecties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Abstracten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OSLO-Datatype: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Eenvoudig Datatype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Complex Datatype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Union Datatype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Kwantitatieve Waarde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OSLO-Enumeration: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Keuzelijst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Relaties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Benoemde types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621ead9f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621ead9f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4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6217f864cf_0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6217f864cf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AWV standaardiseert de informatie over de assets/infrastructuurobjecten in haar beheer in een ObjectTypenBibliotheek (OTL). </a:t>
            </a:r>
            <a:r>
              <a:rPr lang="en">
                <a:solidFill>
                  <a:srgbClr val="272727"/>
                </a:solidFill>
              </a:rPr>
              <a:t>Dit is </a:t>
            </a:r>
            <a:r>
              <a:rPr b="1" lang="en">
                <a:solidFill>
                  <a:srgbClr val="333333"/>
                </a:solidFill>
              </a:rPr>
              <a:t>één gezamenlijke taal</a:t>
            </a:r>
            <a:r>
              <a:rPr lang="en">
                <a:solidFill>
                  <a:srgbClr val="333333"/>
                </a:solidFill>
              </a:rPr>
              <a:t> om </a:t>
            </a:r>
            <a:r>
              <a:rPr b="1" lang="en">
                <a:solidFill>
                  <a:srgbClr val="333333"/>
                </a:solidFill>
              </a:rPr>
              <a:t>informatie </a:t>
            </a:r>
            <a:r>
              <a:rPr lang="en">
                <a:solidFill>
                  <a:srgbClr val="333333"/>
                </a:solidFill>
              </a:rPr>
              <a:t>te kunnen </a:t>
            </a:r>
            <a:r>
              <a:rPr b="1" lang="en">
                <a:solidFill>
                  <a:srgbClr val="333333"/>
                </a:solidFill>
              </a:rPr>
              <a:t>uitwisselen</a:t>
            </a:r>
            <a:r>
              <a:rPr lang="en">
                <a:solidFill>
                  <a:srgbClr val="333333"/>
                </a:solidFill>
              </a:rPr>
              <a:t>, overdragen en gebruiken.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Het doel van de OTL is het in kaart brengen, </a:t>
            </a:r>
            <a:r>
              <a:rPr b="1" lang="en">
                <a:solidFill>
                  <a:schemeClr val="dk1"/>
                </a:solidFill>
              </a:rPr>
              <a:t>definiëren </a:t>
            </a:r>
            <a:r>
              <a:rPr lang="en">
                <a:solidFill>
                  <a:schemeClr val="dk1"/>
                </a:solidFill>
              </a:rPr>
              <a:t>en </a:t>
            </a:r>
            <a:r>
              <a:rPr b="1" lang="en">
                <a:solidFill>
                  <a:schemeClr val="dk1"/>
                </a:solidFill>
              </a:rPr>
              <a:t>standaardiseren </a:t>
            </a:r>
            <a:r>
              <a:rPr lang="en">
                <a:solidFill>
                  <a:schemeClr val="dk1"/>
                </a:solidFill>
              </a:rPr>
              <a:t>van de </a:t>
            </a:r>
            <a:r>
              <a:rPr b="1" lang="en">
                <a:solidFill>
                  <a:schemeClr val="dk1"/>
                </a:solidFill>
              </a:rPr>
              <a:t>informatiebehoefte </a:t>
            </a:r>
            <a:r>
              <a:rPr lang="en">
                <a:solidFill>
                  <a:schemeClr val="dk1"/>
                </a:solidFill>
              </a:rPr>
              <a:t>met betrekking tot assets/infrastructuurobjecten aan de hand van een semantisch model dat als </a:t>
            </a:r>
            <a:r>
              <a:rPr b="1" lang="en">
                <a:solidFill>
                  <a:schemeClr val="dk1"/>
                </a:solidFill>
              </a:rPr>
              <a:t>open standaard</a:t>
            </a:r>
            <a:r>
              <a:rPr lang="en">
                <a:solidFill>
                  <a:schemeClr val="dk1"/>
                </a:solidFill>
              </a:rPr>
              <a:t> beschikbaar wordt gesteld.</a:t>
            </a:r>
            <a:endParaRPr>
              <a:solidFill>
                <a:srgbClr val="272727"/>
              </a:solidFill>
            </a:endParaRPr>
          </a:p>
          <a:p>
            <a:pPr indent="0" lvl="0" marL="0" rtl="0" algn="l">
              <a:lnSpc>
                <a:spcPct val="142857"/>
              </a:lnSpc>
              <a:spcBef>
                <a:spcPts val="800"/>
              </a:spcBef>
              <a:spcAft>
                <a:spcPts val="800"/>
              </a:spcAft>
              <a:buSzPts val="1100"/>
              <a:buNone/>
            </a:pPr>
            <a:r>
              <a:rPr lang="en">
                <a:solidFill>
                  <a:srgbClr val="272727"/>
                </a:solidFill>
              </a:rPr>
              <a:t>Het vertrekpunt van de OTL zijn objecten in de reële wereld:</a:t>
            </a:r>
            <a:r>
              <a:rPr lang="en"/>
              <a:t> een camera-installatie, een verlichtingspaal, een kast, een brug, de verschillende delen van de verticale wegopbouw, een verkeersbord... Maar ook minder tastbare en toch essentiële onderdelen voor de correcte werking van fysieke onderdelen bv. software. De OTL bevat ook ondersteunende elementen voor gegevens die betrekking hebben op die objecten uit de reële wereld zonder dat het eigenschappen van de objecten zelf zijn. De OTL bekijkt deze objecten en legt relevante eigenschappen en relaties vast.</a:t>
            </a:r>
            <a:endParaRPr>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6217f864cf_0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6217f864cf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De AWV OTL  is een objecttypenbibliotheek van alle weginfrastructuurobjecten, zoals beschreven in de verschillende </a:t>
            </a:r>
            <a:r>
              <a:rPr b="1" lang="en"/>
              <a:t>standaardbestekken</a:t>
            </a:r>
            <a:r>
              <a:rPr lang="en"/>
              <a:t>. Elk objecttype heeft daarin een eenduidige definitie, een aantal vastgelegde eigenschappen en mogelijke relaties met andere objecttypen.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Door de Objecttypen te </a:t>
            </a:r>
            <a:r>
              <a:rPr b="1" lang="en"/>
              <a:t>standaardiseren</a:t>
            </a:r>
            <a:r>
              <a:rPr lang="en"/>
              <a:t> worden volgende doelstellingen gerealiseerd:</a:t>
            </a:r>
            <a:endParaRPr/>
          </a:p>
          <a:p>
            <a:pPr indent="-298450" lvl="0" marL="457200" rtl="0" algn="l">
              <a:lnSpc>
                <a:spcPct val="115000"/>
              </a:lnSpc>
              <a:spcBef>
                <a:spcPts val="0"/>
              </a:spcBef>
              <a:spcAft>
                <a:spcPts val="0"/>
              </a:spcAft>
              <a:buSzPts val="1100"/>
              <a:buChar char="●"/>
            </a:pPr>
            <a:r>
              <a:rPr b="1" lang="en"/>
              <a:t>Data </a:t>
            </a:r>
            <a:r>
              <a:rPr lang="en"/>
              <a:t>kan vlot </a:t>
            </a:r>
            <a:r>
              <a:rPr b="1" lang="en"/>
              <a:t>hergebruikt </a:t>
            </a:r>
            <a:r>
              <a:rPr lang="en"/>
              <a:t>worden door alle belanghebbenden. We willen immers allemaal werken met betrouwbare, uniforme, continu actuele en volledige data. </a:t>
            </a:r>
            <a:endParaRPr/>
          </a:p>
          <a:p>
            <a:pPr indent="-298450" lvl="0" marL="457200" rtl="0" algn="l">
              <a:lnSpc>
                <a:spcPct val="115000"/>
              </a:lnSpc>
              <a:spcBef>
                <a:spcPts val="0"/>
              </a:spcBef>
              <a:spcAft>
                <a:spcPts val="0"/>
              </a:spcAft>
              <a:buSzPts val="1100"/>
              <a:buChar char="●"/>
            </a:pPr>
            <a:r>
              <a:rPr lang="en"/>
              <a:t>AWV geeft hiermee de nodige </a:t>
            </a:r>
            <a:r>
              <a:rPr b="1" lang="en"/>
              <a:t>richting aan de sector</a:t>
            </a:r>
            <a:r>
              <a:rPr lang="en"/>
              <a:t> zodat de verwachtingen van AWV rond informatieoverdracht duidelijk zijn voor studiebureaus, aannemers of andere projectpartners. Door die verwachtingen te uniformiseren en gedetailleerd op te nemen in de omschrijving van de opdrachten worden de gevraagde inspanning van projectpartners en de noden van de Vlaamse Overheid op elkaar afgestemd. Niet alleen binnen een specifiek project, maar ook voor het latere beheer en onderhoud. </a:t>
            </a:r>
            <a:endParaRPr/>
          </a:p>
          <a:p>
            <a:pPr indent="0" lvl="0" marL="0" rtl="0" algn="l">
              <a:lnSpc>
                <a:spcPct val="100000"/>
              </a:lnSpc>
              <a:spcBef>
                <a:spcPts val="400"/>
              </a:spcBef>
              <a:spcAft>
                <a:spcPts val="0"/>
              </a:spcAft>
              <a:buNone/>
            </a:pPr>
            <a:r>
              <a:t/>
            </a:r>
            <a:endParaRPr>
              <a:solidFill>
                <a:srgbClr val="272727"/>
              </a:solidFill>
            </a:endParaRPr>
          </a:p>
          <a:p>
            <a:pPr indent="0" lvl="0" marL="0" rtl="0" algn="l">
              <a:lnSpc>
                <a:spcPct val="100000"/>
              </a:lnSpc>
              <a:spcBef>
                <a:spcPts val="400"/>
              </a:spcBef>
              <a:spcAft>
                <a:spcPts val="0"/>
              </a:spcAft>
              <a:buNone/>
            </a:pPr>
            <a:r>
              <a:rPr lang="en">
                <a:solidFill>
                  <a:srgbClr val="272727"/>
                </a:solidFill>
              </a:rPr>
              <a:t>De </a:t>
            </a:r>
            <a:r>
              <a:rPr lang="en">
                <a:solidFill>
                  <a:srgbClr val="272727"/>
                </a:solidFill>
              </a:rPr>
              <a:t>Object Type Library (OTL) is een typenbibliotheek met:</a:t>
            </a:r>
            <a:endParaRPr>
              <a:solidFill>
                <a:srgbClr val="272727"/>
              </a:solidFill>
            </a:endParaRPr>
          </a:p>
          <a:p>
            <a:pPr indent="-298450" lvl="2" marL="1371600" rtl="0" algn="l">
              <a:lnSpc>
                <a:spcPct val="100000"/>
              </a:lnSpc>
              <a:spcBef>
                <a:spcPts val="0"/>
              </a:spcBef>
              <a:spcAft>
                <a:spcPts val="0"/>
              </a:spcAft>
              <a:buClr>
                <a:srgbClr val="272727"/>
              </a:buClr>
              <a:buSzPts val="1100"/>
              <a:buChar char="■"/>
            </a:pPr>
            <a:r>
              <a:rPr b="1" lang="en">
                <a:solidFill>
                  <a:srgbClr val="272727"/>
                </a:solidFill>
              </a:rPr>
              <a:t>Definities </a:t>
            </a:r>
            <a:r>
              <a:rPr lang="en">
                <a:solidFill>
                  <a:srgbClr val="272727"/>
                </a:solidFill>
              </a:rPr>
              <a:t>over Objecten (voornamelijk fysieke dingen, AWV assets zoals wegaanhorigheden) en bevat een </a:t>
            </a:r>
            <a:r>
              <a:rPr b="1" lang="en">
                <a:solidFill>
                  <a:srgbClr val="272727"/>
                </a:solidFill>
              </a:rPr>
              <a:t>naam</a:t>
            </a:r>
            <a:endParaRPr b="1">
              <a:solidFill>
                <a:srgbClr val="272727"/>
              </a:solidFill>
            </a:endParaRPr>
          </a:p>
          <a:p>
            <a:pPr indent="-298450" lvl="3" marL="1828800" rtl="0" algn="l">
              <a:lnSpc>
                <a:spcPct val="100000"/>
              </a:lnSpc>
              <a:spcBef>
                <a:spcPts val="0"/>
              </a:spcBef>
              <a:spcAft>
                <a:spcPts val="0"/>
              </a:spcAft>
              <a:buClr>
                <a:srgbClr val="272727"/>
              </a:buClr>
              <a:buSzPts val="1100"/>
              <a:buChar char="●"/>
            </a:pPr>
            <a:r>
              <a:rPr b="1" lang="en">
                <a:solidFill>
                  <a:srgbClr val="272727"/>
                </a:solidFill>
              </a:rPr>
              <a:t>Eigenschappen </a:t>
            </a:r>
            <a:r>
              <a:rPr lang="en">
                <a:solidFill>
                  <a:srgbClr val="272727"/>
                </a:solidFill>
              </a:rPr>
              <a:t>(kleur, materiaal, leeftijd, diameter)</a:t>
            </a:r>
            <a:endParaRPr>
              <a:solidFill>
                <a:srgbClr val="272727"/>
              </a:solidFill>
            </a:endParaRPr>
          </a:p>
          <a:p>
            <a:pPr indent="-298450" lvl="3" marL="1828800" rtl="0" algn="l">
              <a:lnSpc>
                <a:spcPct val="100000"/>
              </a:lnSpc>
              <a:spcBef>
                <a:spcPts val="0"/>
              </a:spcBef>
              <a:spcAft>
                <a:spcPts val="0"/>
              </a:spcAft>
              <a:buClr>
                <a:srgbClr val="272727"/>
              </a:buClr>
              <a:buSzPts val="1100"/>
              <a:buChar char="●"/>
            </a:pPr>
            <a:r>
              <a:rPr b="1" lang="en">
                <a:solidFill>
                  <a:srgbClr val="272727"/>
                </a:solidFill>
              </a:rPr>
              <a:t>Relaties </a:t>
            </a:r>
            <a:r>
              <a:rPr lang="en">
                <a:solidFill>
                  <a:srgbClr val="272727"/>
                </a:solidFill>
              </a:rPr>
              <a:t>(hoort bij, is deel van)</a:t>
            </a:r>
            <a:endParaRPr>
              <a:solidFill>
                <a:srgbClr val="272727"/>
              </a:solidFill>
            </a:endParaRPr>
          </a:p>
          <a:p>
            <a:pPr indent="-298450" lvl="2" marL="1371600" rtl="0" algn="l">
              <a:lnSpc>
                <a:spcPct val="100000"/>
              </a:lnSpc>
              <a:spcBef>
                <a:spcPts val="0"/>
              </a:spcBef>
              <a:spcAft>
                <a:spcPts val="0"/>
              </a:spcAft>
              <a:buClr>
                <a:srgbClr val="272727"/>
              </a:buClr>
              <a:buSzPts val="1100"/>
              <a:buChar char="■"/>
            </a:pPr>
            <a:r>
              <a:rPr lang="en">
                <a:solidFill>
                  <a:srgbClr val="272727"/>
                </a:solidFill>
              </a:rPr>
              <a:t>Elementen om </a:t>
            </a:r>
            <a:r>
              <a:rPr b="1" lang="en">
                <a:solidFill>
                  <a:srgbClr val="272727"/>
                </a:solidFill>
              </a:rPr>
              <a:t>functies</a:t>
            </a:r>
            <a:r>
              <a:rPr lang="en">
                <a:solidFill>
                  <a:srgbClr val="272727"/>
                </a:solidFill>
              </a:rPr>
              <a:t> van Objecten te vatten</a:t>
            </a:r>
            <a:endParaRPr>
              <a:solidFill>
                <a:srgbClr val="272727"/>
              </a:solidFill>
            </a:endParaRPr>
          </a:p>
          <a:p>
            <a:pPr indent="-298450" lvl="2" marL="1371600" rtl="0" algn="l">
              <a:lnSpc>
                <a:spcPct val="100000"/>
              </a:lnSpc>
              <a:spcBef>
                <a:spcPts val="0"/>
              </a:spcBef>
              <a:spcAft>
                <a:spcPts val="0"/>
              </a:spcAft>
              <a:buClr>
                <a:srgbClr val="272727"/>
              </a:buClr>
              <a:buSzPts val="1100"/>
              <a:buChar char="■"/>
            </a:pPr>
            <a:r>
              <a:rPr lang="en">
                <a:solidFill>
                  <a:srgbClr val="272727"/>
                </a:solidFill>
              </a:rPr>
              <a:t>Elementen om de </a:t>
            </a:r>
            <a:r>
              <a:rPr b="1" lang="en">
                <a:solidFill>
                  <a:srgbClr val="272727"/>
                </a:solidFill>
              </a:rPr>
              <a:t>levenscyclus</a:t>
            </a:r>
            <a:r>
              <a:rPr lang="en">
                <a:solidFill>
                  <a:srgbClr val="272727"/>
                </a:solidFill>
              </a:rPr>
              <a:t> van Objecten te vatten</a:t>
            </a:r>
            <a:endParaRPr>
              <a:solidFill>
                <a:srgbClr val="272727"/>
              </a:solidFill>
            </a:endParaRPr>
          </a:p>
          <a:p>
            <a:pPr indent="0" lvl="0" marL="0" rtl="0" algn="l">
              <a:lnSpc>
                <a:spcPct val="100000"/>
              </a:lnSpc>
              <a:spcBef>
                <a:spcPts val="0"/>
              </a:spcBef>
              <a:spcAft>
                <a:spcPts val="0"/>
              </a:spcAft>
              <a:buNone/>
            </a:pPr>
            <a:r>
              <a:rPr lang="en">
                <a:solidFill>
                  <a:srgbClr val="272727"/>
                </a:solidFill>
              </a:rPr>
              <a:t>De OTL zal in de toekomst verder uitgebreid worden met elementen voor gegevens die relevant zijn of worden voor de Objecttypen die er deel van uitmaken.</a:t>
            </a:r>
            <a:endParaRPr i="1">
              <a:solidFill>
                <a:srgbClr val="333333"/>
              </a:solidFill>
              <a:highlight>
                <a:srgbClr val="FFFFFF"/>
              </a:highlight>
            </a:endParaRPr>
          </a:p>
          <a:p>
            <a:pPr indent="0" lvl="0" marL="0" rtl="0" algn="l">
              <a:lnSpc>
                <a:spcPct val="142857"/>
              </a:lnSpc>
              <a:spcBef>
                <a:spcPts val="800"/>
              </a:spcBef>
              <a:spcAft>
                <a:spcPts val="800"/>
              </a:spcAft>
              <a:buSzPts val="1100"/>
              <a:buNone/>
            </a:pPr>
            <a:r>
              <a:rPr lang="en">
                <a:solidFill>
                  <a:srgbClr val="333333"/>
                </a:solidFill>
              </a:rPr>
              <a:t>Voor een specifiek project worden alleen die Objecttypen ontsloten die in dat project nodig zijn. </a:t>
            </a:r>
            <a:endParaRPr>
              <a:solidFill>
                <a:srgbClr val="333333"/>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621ead9f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621ead9f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654e7e51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654e7e51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400"/>
              </a:spcBef>
              <a:spcAft>
                <a:spcPts val="0"/>
              </a:spcAft>
              <a:buNone/>
            </a:pPr>
            <a:r>
              <a:rPr lang="en"/>
              <a:t>De OTL bestaat uit een Vocabularium en een Master Implementatiemodel.</a:t>
            </a:r>
            <a:endParaRPr/>
          </a:p>
          <a:p>
            <a:pPr indent="0" lvl="0" marL="0" marR="0" rtl="0" algn="l">
              <a:lnSpc>
                <a:spcPct val="100000"/>
              </a:lnSpc>
              <a:spcBef>
                <a:spcPts val="400"/>
              </a:spcBef>
              <a:spcAft>
                <a:spcPts val="0"/>
              </a:spcAft>
              <a:buNone/>
            </a:pPr>
            <a:r>
              <a:rPr lang="en"/>
              <a:t> </a:t>
            </a:r>
            <a:endParaRPr/>
          </a:p>
          <a:p>
            <a:pPr indent="0" lvl="0" marL="0" marR="0" rtl="0" algn="l">
              <a:lnSpc>
                <a:spcPct val="100000"/>
              </a:lnSpc>
              <a:spcBef>
                <a:spcPts val="400"/>
              </a:spcBef>
              <a:spcAft>
                <a:spcPts val="0"/>
              </a:spcAft>
              <a:buNone/>
            </a:pPr>
            <a:r>
              <a:rPr lang="en"/>
              <a:t>Het </a:t>
            </a:r>
            <a:r>
              <a:rPr b="1" lang="en"/>
              <a:t>Vocabularium </a:t>
            </a:r>
            <a:r>
              <a:rPr lang="en"/>
              <a:t>legt eenduidig en definitief de betekenis vast van de elementen die in het Master Implementatiemodel opgenomen zijn. Elk element krijgt er zijn eigen URI die, van zodra een deel van het OTL officieel vastgelegd is, niet meer wijzigt. Waar het element gebruikt wordt, wordt verwezen naar die URI om het element in zijn vastgelegde betekenis te vatten. </a:t>
            </a:r>
            <a:endParaRPr/>
          </a:p>
          <a:p>
            <a:pPr indent="0" lvl="0" marL="0" marR="0" rtl="0" algn="l">
              <a:lnSpc>
                <a:spcPct val="100000"/>
              </a:lnSpc>
              <a:spcBef>
                <a:spcPts val="400"/>
              </a:spcBef>
              <a:spcAft>
                <a:spcPts val="0"/>
              </a:spcAft>
              <a:buNone/>
            </a:pPr>
            <a:r>
              <a:rPr lang="en"/>
              <a:t>Om het gebruiksgemak te verhogen, is het ene Vocabularium opgesplitst in meerdere deel-vocabularia die de aard van het element weerspiegelen. Elk van die deel-vocabularia is volledig voor zijn deel en bevat alle elementen van het betrokken type volgens de huidige inhoud van de OTL. </a:t>
            </a:r>
            <a:endParaRPr/>
          </a:p>
          <a:p>
            <a:pPr indent="0" lvl="0" marL="0" marR="0" rtl="0" algn="l">
              <a:lnSpc>
                <a:spcPct val="100000"/>
              </a:lnSpc>
              <a:spcBef>
                <a:spcPts val="400"/>
              </a:spcBef>
              <a:spcAft>
                <a:spcPts val="0"/>
              </a:spcAft>
              <a:buNone/>
            </a:pPr>
            <a:r>
              <a:t/>
            </a:r>
            <a:endParaRPr/>
          </a:p>
          <a:p>
            <a:pPr indent="0" lvl="0" marL="0" marR="0" rtl="0" algn="l">
              <a:lnSpc>
                <a:spcPct val="100000"/>
              </a:lnSpc>
              <a:spcBef>
                <a:spcPts val="400"/>
              </a:spcBef>
              <a:spcAft>
                <a:spcPts val="0"/>
              </a:spcAft>
              <a:buNone/>
            </a:pPr>
            <a:r>
              <a:rPr lang="en"/>
              <a:t>Het </a:t>
            </a:r>
            <a:r>
              <a:rPr b="1" lang="en"/>
              <a:t>Master Implementatiemodel</a:t>
            </a:r>
            <a:r>
              <a:rPr lang="en"/>
              <a:t> legt de attributen vast van de Objecttypen van de OTL en de relaties tussen die Objecttypen. </a:t>
            </a:r>
            <a:r>
              <a:rPr lang="en"/>
              <a:t>Een implementatiemodel is een </a:t>
            </a:r>
            <a:r>
              <a:rPr b="1" lang="en"/>
              <a:t>specificatie voor gegevensuitwisseling</a:t>
            </a:r>
            <a:r>
              <a:rPr lang="en"/>
              <a:t> voor applicaties die een bepaalde use case vervullen. Het laat toe om naast een gedeelde semantiek ook bijkomende restricties op te leggen, zoals het vastleggen van kardinaliteiten of het gebruik van bepaalde codelijsten. Waar het Vocabularium enkel de betekenis vastlegt, legt het implementatiemodel ook het gebruik vast van de elementen i.f.v. data-uitwisseling. Een implementatiemodel dient als documentatie voor analisten, ontwikkelaars en dataleveranciers.</a:t>
            </a:r>
            <a:endParaRPr/>
          </a:p>
          <a:p>
            <a:pPr indent="0" lvl="0" marL="0" marR="0" rtl="0" algn="l">
              <a:lnSpc>
                <a:spcPct val="100000"/>
              </a:lnSpc>
              <a:spcBef>
                <a:spcPts val="400"/>
              </a:spcBef>
              <a:spcAft>
                <a:spcPts val="0"/>
              </a:spcAft>
              <a:buNone/>
            </a:pPr>
            <a:r>
              <a:t/>
            </a:r>
            <a:endParaRPr/>
          </a:p>
          <a:p>
            <a:pPr indent="0" lvl="0" marL="0" marR="0" rtl="0" algn="l">
              <a:lnSpc>
                <a:spcPct val="100000"/>
              </a:lnSpc>
              <a:spcBef>
                <a:spcPts val="400"/>
              </a:spcBef>
              <a:spcAft>
                <a:spcPts val="0"/>
              </a:spcAft>
              <a:buNone/>
            </a:pPr>
            <a:r>
              <a:rPr b="1" lang="en"/>
              <a:t>Alleen het Master Implementatiemodel is een volledig model</a:t>
            </a:r>
            <a:r>
              <a:rPr lang="en"/>
              <a:t> met alle attributen en relaties van alle Klassen volgens de geldende stand van zaken van de OTL. Om het Master model inzichtelijk te houden voor mensen, zijn er ook gedeeltelijke weergaven van het model beschikbaar:</a:t>
            </a:r>
            <a:endParaRPr/>
          </a:p>
          <a:p>
            <a:pPr indent="-298450" lvl="0" marL="457200" marR="0" rtl="0" algn="l">
              <a:lnSpc>
                <a:spcPct val="100000"/>
              </a:lnSpc>
              <a:spcBef>
                <a:spcPts val="400"/>
              </a:spcBef>
              <a:spcAft>
                <a:spcPts val="0"/>
              </a:spcAft>
              <a:buSzPts val="1100"/>
              <a:buChar char="●"/>
            </a:pPr>
            <a:r>
              <a:rPr lang="en"/>
              <a:t>Thematische implementatiemodellen zijn een weergave van inhoudelijk verwante Objecttypes binnen een bepaald deeldomein; het model bevat altijd alle attributen van de Klassen die er in opgenomen zijn maar niet noodzakelijk alle relaties tussen die Klassen (en dus ook niet de relaties met Klassen die geen deel uit maken van het model).</a:t>
            </a:r>
            <a:endParaRPr/>
          </a:p>
          <a:p>
            <a:pPr indent="-298450" lvl="0" marL="457200" marR="0" rtl="0" algn="l">
              <a:lnSpc>
                <a:spcPct val="100000"/>
              </a:lnSpc>
              <a:spcBef>
                <a:spcPts val="0"/>
              </a:spcBef>
              <a:spcAft>
                <a:spcPts val="0"/>
              </a:spcAft>
              <a:buSzPts val="1100"/>
              <a:buChar char="●"/>
            </a:pPr>
            <a:r>
              <a:rPr lang="en"/>
              <a:t>Ondersteunende modellen bevatten elementen die niet noodzakelijk overeenkomen met objecten uit de reële wereld maar die wel nodig zijn voor de goede werking van de OTL en van de data-uitwisseling waarvoor de OTL opgezet is.</a:t>
            </a:r>
            <a:endParaRPr/>
          </a:p>
          <a:p>
            <a:pPr indent="0" lvl="0" marL="0" marR="0" rtl="0" algn="l">
              <a:lnSpc>
                <a:spcPct val="100000"/>
              </a:lnSpc>
              <a:spcBef>
                <a:spcPts val="400"/>
              </a:spcBef>
              <a:spcAft>
                <a:spcPts val="0"/>
              </a:spcAft>
              <a:buNone/>
            </a:pPr>
            <a:r>
              <a:rPr lang="en"/>
              <a:t>Thematische modellen zijn een startpunt om inzicht te verwerven in de OTL of wanneer je als gebruiker te maken hebt met een beperkt deeldomein. Data-uitwisseling moet evenwel gebaseerd worden op het Master implementatiemodel.</a:t>
            </a:r>
            <a:endParaRPr/>
          </a:p>
          <a:p>
            <a:pPr indent="0" lvl="0" marL="0" marR="0" rtl="0" algn="l">
              <a:lnSpc>
                <a:spcPct val="100000"/>
              </a:lnSpc>
              <a:spcBef>
                <a:spcPts val="4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6217f864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217f864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400"/>
              </a:spcBef>
              <a:spcAft>
                <a:spcPts val="0"/>
              </a:spcAft>
              <a:buNone/>
            </a:pPr>
            <a:r>
              <a:rPr lang="en"/>
              <a:t>Alleen het Master implementatiemodel bevat de volledige weergave van de OTL. Het bevat alle OTL-onderdelen en al hun mogelijke relaties. Enkel dat model mag beschouwd worden als normatief.</a:t>
            </a:r>
            <a:endParaRPr/>
          </a:p>
          <a:p>
            <a:pPr indent="0" lvl="0" marL="0" marR="0" rtl="0" algn="l">
              <a:lnSpc>
                <a:spcPct val="100000"/>
              </a:lnSpc>
              <a:spcBef>
                <a:spcPts val="400"/>
              </a:spcBef>
              <a:spcAft>
                <a:spcPts val="0"/>
              </a:spcAft>
              <a:buNone/>
            </a:pPr>
            <a:r>
              <a:t/>
            </a:r>
            <a:endParaRPr/>
          </a:p>
          <a:p>
            <a:pPr indent="0" lvl="0" marL="0" marR="0" rtl="0" algn="l">
              <a:lnSpc>
                <a:spcPct val="100000"/>
              </a:lnSpc>
              <a:spcBef>
                <a:spcPts val="400"/>
              </a:spcBef>
              <a:spcAft>
                <a:spcPts val="0"/>
              </a:spcAft>
              <a:buNone/>
            </a:pPr>
            <a:r>
              <a:rPr lang="en"/>
              <a:t>Alle andere modellen zijn deelverzamelingen van het Master implementatiemodel. Ze bevatten slechts een deel van alle OTL-onderdelen en de onderdelen die er wel in opgenomen zijn, zijn er niet noodzakelijk in opgenomen met al hun mogelijke relaties. Ze mogen daarom slechts gezien worden als illustraties van het complete Master implementatiemodel.</a:t>
            </a:r>
            <a:endParaRPr/>
          </a:p>
          <a:p>
            <a:pPr indent="0" lvl="0" marL="0" marR="0" rtl="0" algn="l">
              <a:lnSpc>
                <a:spcPct val="100000"/>
              </a:lnSpc>
              <a:spcBef>
                <a:spcPts val="400"/>
              </a:spcBef>
              <a:spcAft>
                <a:spcPts val="0"/>
              </a:spcAft>
              <a:buNone/>
            </a:pPr>
            <a:r>
              <a:t/>
            </a:r>
            <a:endParaRPr/>
          </a:p>
          <a:p>
            <a:pPr indent="0" lvl="0" marL="0" marR="0" rtl="0" algn="l">
              <a:lnSpc>
                <a:spcPct val="100000"/>
              </a:lnSpc>
              <a:spcBef>
                <a:spcPts val="400"/>
              </a:spcBef>
              <a:spcAft>
                <a:spcPts val="0"/>
              </a:spcAft>
              <a:buNone/>
            </a:pPr>
            <a:r>
              <a:rPr lang="en" sz="900"/>
              <a:t>Afbeelding: knipsel uit </a:t>
            </a:r>
            <a:r>
              <a:rPr lang="en" sz="900" u="sng">
                <a:solidFill>
                  <a:schemeClr val="hlink"/>
                </a:solidFill>
                <a:hlinkClick r:id="rId2"/>
              </a:rPr>
              <a:t>https://wegenenverkeer-test.data.vlaanderen.be/</a:t>
            </a:r>
            <a:endParaRPr sz="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657f14c7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657f14c7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Het model is de combinatie van de OTL-Klassen zoals vastgelegd in het Vocabularium, hun attributen en hun mogelijke relaties. Er is één OTL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Het ene OTL-model wordt op verschillende manieren aangeboden:</a:t>
            </a:r>
            <a:endParaRPr/>
          </a:p>
          <a:p>
            <a:pPr indent="-298450" lvl="0" marL="457200" rtl="0" algn="l">
              <a:spcBef>
                <a:spcPts val="0"/>
              </a:spcBef>
              <a:spcAft>
                <a:spcPts val="0"/>
              </a:spcAft>
              <a:buSzPts val="1100"/>
              <a:buChar char="●"/>
            </a:pPr>
            <a:r>
              <a:rPr lang="en"/>
              <a:t>In meerdere </a:t>
            </a:r>
            <a:r>
              <a:rPr b="1" lang="en"/>
              <a:t>html-pagina’s</a:t>
            </a:r>
            <a:r>
              <a:rPr lang="en"/>
              <a:t> voor het Vocabularium en de mplementatiemodellen met de volledige documentatie.</a:t>
            </a:r>
            <a:endParaRPr/>
          </a:p>
          <a:p>
            <a:pPr indent="-298450" lvl="0" marL="457200" rtl="0" algn="l">
              <a:spcBef>
                <a:spcPts val="0"/>
              </a:spcBef>
              <a:spcAft>
                <a:spcPts val="0"/>
              </a:spcAft>
              <a:buSzPts val="1100"/>
              <a:buChar char="●"/>
            </a:pPr>
            <a:r>
              <a:rPr lang="en"/>
              <a:t>Als een visualisatie in de vorm van een </a:t>
            </a:r>
            <a:r>
              <a:rPr b="1" lang="en"/>
              <a:t>UML Klassen-diagram</a:t>
            </a:r>
            <a:r>
              <a:rPr lang="en"/>
              <a:t> als deel van de html-documentatie. Deze diagrammen bestaan enkel voor de thematische en (enkele) ondersteunende delen van het OTL, niet voor het Master Implementatiemodel</a:t>
            </a:r>
            <a:endParaRPr/>
          </a:p>
          <a:p>
            <a:pPr indent="-298450" lvl="0" marL="457200" rtl="0" algn="l">
              <a:spcBef>
                <a:spcPts val="0"/>
              </a:spcBef>
              <a:spcAft>
                <a:spcPts val="0"/>
              </a:spcAft>
              <a:buSzPts val="1100"/>
              <a:buChar char="●"/>
            </a:pPr>
            <a:r>
              <a:rPr lang="en"/>
              <a:t>Als </a:t>
            </a:r>
            <a:r>
              <a:rPr b="1" lang="en"/>
              <a:t>xmi</a:t>
            </a:r>
            <a:r>
              <a:rPr lang="en"/>
              <a:t> voor import in software voor het modelleren van domeinen en data.</a:t>
            </a:r>
            <a:endParaRPr/>
          </a:p>
          <a:p>
            <a:pPr indent="-298450" lvl="0" marL="457200" rtl="0" algn="l">
              <a:spcBef>
                <a:spcPts val="0"/>
              </a:spcBef>
              <a:spcAft>
                <a:spcPts val="0"/>
              </a:spcAft>
              <a:buSzPts val="1100"/>
              <a:buChar char="●"/>
            </a:pPr>
            <a:r>
              <a:rPr lang="en"/>
              <a:t>Als </a:t>
            </a:r>
            <a:r>
              <a:rPr b="1" lang="en"/>
              <a:t>SQLite </a:t>
            </a:r>
            <a:r>
              <a:rPr lang="en"/>
              <a:t>met de volledige OTL in de vorm van een relationele databank. Dit artefact</a:t>
            </a:r>
            <a:r>
              <a:rPr lang="en"/>
              <a:t> bevat een gecoördineerde versie van de Onderdelen met linken naar afhankelijke elementen zoals datatypes en keuzelijsten en is daarom het beste vertrekpunt voor een volledig zicht om de vereiste data.</a:t>
            </a:r>
            <a:endParaRPr/>
          </a:p>
          <a:p>
            <a:pPr indent="-298450" lvl="0" marL="457200" rtl="0" algn="l">
              <a:spcBef>
                <a:spcPts val="0"/>
              </a:spcBef>
              <a:spcAft>
                <a:spcPts val="0"/>
              </a:spcAft>
              <a:buSzPts val="1100"/>
              <a:buChar char="●"/>
            </a:pPr>
            <a:r>
              <a:rPr lang="en"/>
              <a:t>Als JSON-LD i.f.v. data-uitwisseling.</a:t>
            </a:r>
            <a:endParaRPr/>
          </a:p>
          <a:p>
            <a:pPr indent="-298450" lvl="0" marL="457200" rtl="0" algn="l">
              <a:spcBef>
                <a:spcPts val="0"/>
              </a:spcBef>
              <a:spcAft>
                <a:spcPts val="0"/>
              </a:spcAft>
              <a:buSzPts val="1100"/>
              <a:buChar char="●"/>
            </a:pPr>
            <a:r>
              <a:rPr lang="en"/>
              <a:t>Als SHACL met een onvolledige weergave van de OTL.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Een diagram is een visuele weergave van het model die dat model inzichtelijk moet maken voor mensen. Het Master Implementatiemodel kan geen visuele weergave krijgen omdat de complexiteit van die weergave zijn doel zou voorbijschieten. Geen weergave kan het volledige model inzichtelijk maken. Daarom zijn de diagrammen van de thematische implementatiemodellen een goede start om het OTL te leren. Het SQLite artefact is de beste bron om met zekerheid alle relaties en constraints van een Objecttype te kennen volgens het Master Implementatiemodel.</a:t>
            </a:r>
            <a:endParaRPr/>
          </a:p>
          <a:p>
            <a:pPr indent="0" lvl="0" marL="0" rtl="0" algn="l">
              <a:spcBef>
                <a:spcPts val="0"/>
              </a:spcBef>
              <a:spcAft>
                <a:spcPts val="0"/>
              </a:spcAft>
              <a:buNone/>
            </a:pPr>
            <a:r>
              <a:t/>
            </a:r>
            <a:endParaRPr/>
          </a:p>
          <a:p>
            <a:pPr indent="0" lvl="0" marL="0" rtl="0" algn="l">
              <a:spcBef>
                <a:spcPts val="400"/>
              </a:spcBef>
              <a:spcAft>
                <a:spcPts val="0"/>
              </a:spcAft>
              <a:buNone/>
            </a:pPr>
            <a:r>
              <a:rPr lang="en" sz="900">
                <a:solidFill>
                  <a:schemeClr val="dk1"/>
                </a:solidFill>
              </a:rPr>
              <a:t>Afbeelding rechts: knipsel uit artefact van </a:t>
            </a:r>
            <a:r>
              <a:rPr lang="en" sz="900">
                <a:solidFill>
                  <a:srgbClr val="272727"/>
                </a:solidFill>
              </a:rPr>
              <a:t>thematisch implementatie model </a:t>
            </a:r>
            <a:r>
              <a:rPr i="1" lang="en" sz="900">
                <a:solidFill>
                  <a:srgbClr val="272727"/>
                </a:solidFill>
              </a:rPr>
              <a:t>Grondwerken </a:t>
            </a:r>
            <a:r>
              <a:rPr lang="en" sz="900" u="sng">
                <a:solidFill>
                  <a:schemeClr val="hlink"/>
                </a:solidFill>
                <a:hlinkClick r:id="rId2"/>
              </a:rPr>
              <a:t>https://wegenenverkeer-test.data.vlaanderen.be/doc/implementatiemodel/grondwerken/ontwerpdocument/v28/context/grondwerken.jsonld</a:t>
            </a:r>
            <a:endParaRPr sz="900">
              <a:solidFill>
                <a:schemeClr val="dk1"/>
              </a:solidFill>
            </a:endParaRPr>
          </a:p>
          <a:p>
            <a:pPr indent="0" lvl="0" marL="0" rtl="0" algn="l">
              <a:spcBef>
                <a:spcPts val="400"/>
              </a:spcBef>
              <a:spcAft>
                <a:spcPts val="0"/>
              </a:spcAft>
              <a:buClr>
                <a:schemeClr val="dk1"/>
              </a:buClr>
              <a:buSzPts val="1100"/>
              <a:buFont typeface="Arial"/>
              <a:buNone/>
            </a:pPr>
            <a:r>
              <a:rPr lang="en" sz="900">
                <a:solidFill>
                  <a:schemeClr val="dk1"/>
                </a:solidFill>
              </a:rPr>
              <a:t>Afbeelding rechts: knipsel uit </a:t>
            </a:r>
            <a:r>
              <a:rPr lang="en" sz="900">
                <a:solidFill>
                  <a:srgbClr val="272727"/>
                </a:solidFill>
              </a:rPr>
              <a:t>thematisch implementatie model </a:t>
            </a:r>
            <a:r>
              <a:rPr i="1" lang="en" sz="900">
                <a:solidFill>
                  <a:srgbClr val="272727"/>
                </a:solidFill>
              </a:rPr>
              <a:t>Grondwerken</a:t>
            </a:r>
            <a:r>
              <a:rPr i="1" lang="en" sz="900">
                <a:solidFill>
                  <a:schemeClr val="dk1"/>
                </a:solidFill>
              </a:rPr>
              <a:t> </a:t>
            </a:r>
            <a:r>
              <a:rPr lang="en" sz="900" u="sng">
                <a:solidFill>
                  <a:schemeClr val="hlink"/>
                </a:solidFill>
                <a:hlinkClick r:id="rId3"/>
              </a:rPr>
              <a:t>https://wegenenverkeer-test.data.vlaanderen.be/doc/implementatiemodel/grondwerken/</a:t>
            </a:r>
            <a:endParaRPr sz="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5c19037d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5c19037d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6217f864c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6217f864c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
                <a:solidFill>
                  <a:srgbClr val="272727"/>
                </a:solidFill>
              </a:rPr>
              <a:t>De vocabularia en implementatiemodellen zijn terug te vinden in </a:t>
            </a:r>
            <a:r>
              <a:rPr b="1" lang="en">
                <a:solidFill>
                  <a:srgbClr val="272727"/>
                </a:solidFill>
              </a:rPr>
              <a:t>twee publicatie-omgevingen</a:t>
            </a:r>
            <a:r>
              <a:rPr lang="en">
                <a:solidFill>
                  <a:srgbClr val="272727"/>
                </a:solidFill>
              </a:rPr>
              <a:t>:</a:t>
            </a:r>
            <a:endParaRPr>
              <a:solidFill>
                <a:srgbClr val="272727"/>
              </a:solidFill>
            </a:endParaRPr>
          </a:p>
          <a:p>
            <a:pPr indent="-298450" lvl="0" marL="457200" rtl="0" algn="l">
              <a:spcBef>
                <a:spcPts val="800"/>
              </a:spcBef>
              <a:spcAft>
                <a:spcPts val="0"/>
              </a:spcAft>
              <a:buClr>
                <a:schemeClr val="dk1"/>
              </a:buClr>
              <a:buSzPts val="1100"/>
              <a:buAutoNum type="arabicPeriod"/>
            </a:pPr>
            <a:r>
              <a:rPr lang="en">
                <a:solidFill>
                  <a:srgbClr val="272727"/>
                </a:solidFill>
              </a:rPr>
              <a:t>Test (</a:t>
            </a:r>
            <a:r>
              <a:rPr lang="en" u="sng">
                <a:solidFill>
                  <a:schemeClr val="hlink"/>
                </a:solidFill>
                <a:hlinkClick r:id="rId2"/>
              </a:rPr>
              <a:t>https://wegenenverkeer-test.data.vlaanderen.be</a:t>
            </a:r>
            <a:r>
              <a:rPr lang="en">
                <a:solidFill>
                  <a:srgbClr val="272727"/>
                </a:solidFill>
              </a:rPr>
              <a:t>) voor voorlopige versies; de elementen in deze omgevingen geven een mogelijke richting maar kunnen nog altijd wijzigen;</a:t>
            </a:r>
            <a:endParaRPr>
              <a:solidFill>
                <a:srgbClr val="272727"/>
              </a:solidFill>
            </a:endParaRPr>
          </a:p>
          <a:p>
            <a:pPr indent="-298450" lvl="0" marL="457200" rtl="0" algn="l">
              <a:spcBef>
                <a:spcPts val="0"/>
              </a:spcBef>
              <a:spcAft>
                <a:spcPts val="0"/>
              </a:spcAft>
              <a:buClr>
                <a:srgbClr val="272727"/>
              </a:buClr>
              <a:buSzPts val="1100"/>
              <a:buAutoNum type="arabicPeriod"/>
            </a:pPr>
            <a:r>
              <a:rPr lang="en">
                <a:solidFill>
                  <a:srgbClr val="272727"/>
                </a:solidFill>
              </a:rPr>
              <a:t>Productie (</a:t>
            </a:r>
            <a:r>
              <a:rPr lang="en" u="sng">
                <a:solidFill>
                  <a:schemeClr val="hlink"/>
                </a:solidFill>
                <a:hlinkClick r:id="rId3"/>
              </a:rPr>
              <a:t>https://wegenenverkeer.data.vlaanderen.be</a:t>
            </a:r>
            <a:r>
              <a:rPr lang="en">
                <a:solidFill>
                  <a:srgbClr val="272727"/>
                </a:solidFill>
              </a:rPr>
              <a:t>) voor definitieve versies; de elementen in deze omgevingen kunnen niet wijzigen zonder de publicatie van een nieuwe release volgens de governance-richtlijnen van OSLO</a:t>
            </a:r>
            <a:endParaRPr>
              <a:solidFill>
                <a:srgbClr val="272727"/>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Meer details over het release management proces volgen later. Voor elk project dat gebruik maakt van de OTL zal wel meegegeven worden met welke termijnen voor updates van bestaande versies van het OTL rekening moet gehouden worden.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Implementatiemodellen van thema’s buiten het standaardbestek 250 zijn op vandaag, 13 november 2019, met de nodige omzichtigheid te bekijken. Sommige ervan zijn al verder uitgewerkt dan andere. Ze identificeren met relatief grote zekerheid de objecten uit de reële wereld die we willen vatten maar de attributen en relaties van de overeenkomstige Klassen staan nog niet op punt.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6217f864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6217f864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solidFill>
                  <a:schemeClr val="dk1"/>
                </a:solidFill>
              </a:rPr>
              <a:t>De beschikbare elementen uit de OSLO-richtlijnen, krijgen een specifieke invullingen voor het OTL.</a:t>
            </a:r>
            <a:endParaRPr>
              <a:solidFill>
                <a:schemeClr val="dk1"/>
              </a:solidFill>
            </a:endParaRPr>
          </a:p>
          <a:p>
            <a:pPr indent="-298450" lvl="0" marL="457200" rtl="0" algn="l">
              <a:spcBef>
                <a:spcPts val="400"/>
              </a:spcBef>
              <a:spcAft>
                <a:spcPts val="0"/>
              </a:spcAft>
              <a:buClr>
                <a:schemeClr val="dk1"/>
              </a:buClr>
              <a:buSzPts val="1100"/>
              <a:buChar char="●"/>
            </a:pPr>
            <a:r>
              <a:rPr lang="en">
                <a:solidFill>
                  <a:schemeClr val="dk1"/>
                </a:solidFill>
              </a:rPr>
              <a:t>Vocabularium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Abstracten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Onderdeel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Implementatie-element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Proef en meting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Levenscyclus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OSLO-Class: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Onderdeel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Abstracten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OSLO-Datatype: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Eenvoudig Datatype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Complex Datatype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Union Datatype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Kwantitatieve Waarde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OSLO-Enumeration: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Keuzelijst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Relaties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Benoemde types, directioneel of met onbestemd richting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621ead9fa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21ead9fa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solidFill>
                  <a:srgbClr val="272727"/>
                </a:solidFill>
              </a:rPr>
              <a:t>Een Onderdeel is de </a:t>
            </a:r>
            <a:r>
              <a:rPr b="1" lang="en">
                <a:solidFill>
                  <a:srgbClr val="272727"/>
                </a:solidFill>
              </a:rPr>
              <a:t>r</a:t>
            </a:r>
            <a:r>
              <a:rPr b="1" lang="en">
                <a:solidFill>
                  <a:srgbClr val="272727"/>
                </a:solidFill>
              </a:rPr>
              <a:t>epresentatie van een (hoofdzakelijk) fysiek object</a:t>
            </a:r>
            <a:r>
              <a:rPr lang="en">
                <a:solidFill>
                  <a:srgbClr val="272727"/>
                </a:solidFill>
              </a:rPr>
              <a:t>. Het is als atomair bestanddeel de bouwsteen van het OTL. Een object uit de reële wereld vult als een instantie van een Onderdeel de gegevens voor data-uitwisseling in. Van zodra er voor dat object een instantie aangemaakt is, zal alle verdere data-uitwisseling gebeuren d.m.v. dezelfde instantie. </a:t>
            </a:r>
            <a:endParaRPr>
              <a:solidFill>
                <a:srgbClr val="272727"/>
              </a:solidFill>
            </a:endParaRPr>
          </a:p>
          <a:p>
            <a:pPr indent="0" lvl="0" marL="0" rtl="0" algn="l">
              <a:spcBef>
                <a:spcPts val="800"/>
              </a:spcBef>
              <a:spcAft>
                <a:spcPts val="0"/>
              </a:spcAft>
              <a:buNone/>
            </a:pPr>
            <a:r>
              <a:rPr lang="en">
                <a:solidFill>
                  <a:srgbClr val="272727"/>
                </a:solidFill>
              </a:rPr>
              <a:t>De OTL maakt gebruik van </a:t>
            </a:r>
            <a:r>
              <a:rPr b="1" lang="en">
                <a:solidFill>
                  <a:srgbClr val="272727"/>
                </a:solidFill>
              </a:rPr>
              <a:t>UML</a:t>
            </a:r>
            <a:r>
              <a:rPr lang="en">
                <a:solidFill>
                  <a:srgbClr val="272727"/>
                </a:solidFill>
              </a:rPr>
              <a:t> (Unified Modeling Language) en principes van object-georiënteerde analyse en design (OOAD). Onderdelen worden voorgesteld als een </a:t>
            </a:r>
            <a:r>
              <a:rPr b="1" lang="en">
                <a:solidFill>
                  <a:srgbClr val="272727"/>
                </a:solidFill>
              </a:rPr>
              <a:t>UML-Class</a:t>
            </a:r>
            <a:r>
              <a:rPr lang="en">
                <a:solidFill>
                  <a:srgbClr val="272727"/>
                </a:solidFill>
              </a:rPr>
              <a:t> en gedragen zich ook als Classes in OOAD. Elke instantie van een Klasse bevat de data van één concreet object in de reële wereld (of van een ondersteunend concept).</a:t>
            </a:r>
            <a:endParaRPr>
              <a:solidFill>
                <a:srgbClr val="272727"/>
              </a:solidFill>
            </a:endParaRPr>
          </a:p>
          <a:p>
            <a:pPr indent="0" lvl="0" marL="0" rtl="0" algn="l">
              <a:spcBef>
                <a:spcPts val="800"/>
              </a:spcBef>
              <a:spcAft>
                <a:spcPts val="0"/>
              </a:spcAft>
              <a:buNone/>
            </a:pPr>
            <a:r>
              <a:rPr lang="en">
                <a:solidFill>
                  <a:srgbClr val="272727"/>
                </a:solidFill>
              </a:rPr>
              <a:t>De </a:t>
            </a:r>
            <a:r>
              <a:rPr b="1" lang="en">
                <a:solidFill>
                  <a:srgbClr val="272727"/>
                </a:solidFill>
              </a:rPr>
              <a:t>naam van de Klasse is altijd uniek binnen het OTL</a:t>
            </a:r>
            <a:r>
              <a:rPr lang="en">
                <a:solidFill>
                  <a:srgbClr val="272727"/>
                </a:solidFill>
              </a:rPr>
              <a:t>. Hij benoemt het Onderdeel op een herkenbare wijze. De mensleesbare versie van die naam is opgenomen in de tag </a:t>
            </a:r>
            <a:r>
              <a:rPr i="1" lang="en">
                <a:solidFill>
                  <a:srgbClr val="272727"/>
                </a:solidFill>
              </a:rPr>
              <a:t>label-nl</a:t>
            </a:r>
            <a:r>
              <a:rPr lang="en">
                <a:solidFill>
                  <a:srgbClr val="272727"/>
                </a:solidFill>
              </a:rPr>
              <a:t>. Het is deze mensleesbare vorm die terug te vinden is het overeenkomstig vocabularium en in de implementatiemodellen waarin het Onderdeel opgenomen is. Om aan te geven dat een verzameling gegevens betrekking geeft op een instantie van een Onderdeel, moet die verzameling verwijzen naar de URI van het Onderdeel uit het vocabularium </a:t>
            </a:r>
            <a:r>
              <a:rPr i="1" lang="en">
                <a:solidFill>
                  <a:srgbClr val="272727"/>
                </a:solidFill>
              </a:rPr>
              <a:t>Onderdeel </a:t>
            </a:r>
            <a:r>
              <a:rPr lang="en">
                <a:solidFill>
                  <a:srgbClr val="272727"/>
                </a:solidFill>
              </a:rPr>
              <a:t>(</a:t>
            </a:r>
            <a:r>
              <a:rPr lang="en" u="sng">
                <a:solidFill>
                  <a:schemeClr val="hlink"/>
                </a:solidFill>
                <a:hlinkClick r:id="rId2"/>
              </a:rPr>
              <a:t>https://wegenenverkeer-test.data.vlaanderen.be/ns/onderdeel/</a:t>
            </a:r>
            <a:r>
              <a:rPr lang="en">
                <a:solidFill>
                  <a:srgbClr val="272727"/>
                </a:solidFill>
              </a:rPr>
              <a:t>).</a:t>
            </a:r>
            <a:endParaRPr>
              <a:solidFill>
                <a:srgbClr val="272727"/>
              </a:solidFill>
            </a:endParaRPr>
          </a:p>
          <a:p>
            <a:pPr indent="0" lvl="0" marL="0" rtl="0" algn="l">
              <a:spcBef>
                <a:spcPts val="800"/>
              </a:spcBef>
              <a:spcAft>
                <a:spcPts val="0"/>
              </a:spcAft>
              <a:buNone/>
            </a:pPr>
            <a:r>
              <a:rPr lang="en">
                <a:solidFill>
                  <a:srgbClr val="272727"/>
                </a:solidFill>
              </a:rPr>
              <a:t>Het vocabularium bevat de </a:t>
            </a:r>
            <a:r>
              <a:rPr b="1" lang="en">
                <a:solidFill>
                  <a:srgbClr val="272727"/>
                </a:solidFill>
              </a:rPr>
              <a:t>definitie</a:t>
            </a:r>
            <a:r>
              <a:rPr lang="en">
                <a:solidFill>
                  <a:srgbClr val="272727"/>
                </a:solidFill>
              </a:rPr>
              <a:t> die de betekenis van het Onderdeel vastlegt. De definitie kan aangevuld zijn met een bijkomende toelichting (usagenote-nl) krijgen over het gebruik maar die de definitie niet kan wijzigen. </a:t>
            </a:r>
            <a:endParaRPr>
              <a:solidFill>
                <a:srgbClr val="272727"/>
              </a:solidFill>
            </a:endParaRPr>
          </a:p>
          <a:p>
            <a:pPr indent="0" lvl="0" marL="0" rtl="0" algn="l">
              <a:spcBef>
                <a:spcPts val="800"/>
              </a:spcBef>
              <a:spcAft>
                <a:spcPts val="0"/>
              </a:spcAft>
              <a:buNone/>
            </a:pPr>
            <a:r>
              <a:rPr lang="en">
                <a:solidFill>
                  <a:srgbClr val="272727"/>
                </a:solidFill>
              </a:rPr>
              <a:t>Onderdelen hebben </a:t>
            </a:r>
            <a:r>
              <a:rPr b="1" lang="en">
                <a:solidFill>
                  <a:srgbClr val="272727"/>
                </a:solidFill>
              </a:rPr>
              <a:t>Attributen</a:t>
            </a:r>
            <a:r>
              <a:rPr lang="en">
                <a:solidFill>
                  <a:srgbClr val="272727"/>
                </a:solidFill>
              </a:rPr>
              <a:t> (eigenschappen) en hebben </a:t>
            </a:r>
            <a:r>
              <a:rPr b="1" lang="en">
                <a:solidFill>
                  <a:srgbClr val="272727"/>
                </a:solidFill>
              </a:rPr>
              <a:t>getypeerde Relaties </a:t>
            </a:r>
            <a:r>
              <a:rPr lang="en">
                <a:solidFill>
                  <a:srgbClr val="272727"/>
                </a:solidFill>
              </a:rPr>
              <a:t>met andere Onderdelen en Installaties.</a:t>
            </a:r>
            <a:endParaRPr>
              <a:solidFill>
                <a:srgbClr val="272727"/>
              </a:solidFill>
            </a:endParaRPr>
          </a:p>
          <a:p>
            <a:pPr indent="0" lvl="0" marL="0" rtl="0" algn="l">
              <a:spcBef>
                <a:spcPts val="800"/>
              </a:spcBef>
              <a:spcAft>
                <a:spcPts val="0"/>
              </a:spcAft>
              <a:buNone/>
            </a:pPr>
            <a:r>
              <a:rPr lang="en">
                <a:solidFill>
                  <a:srgbClr val="272727"/>
                </a:solidFill>
              </a:rPr>
              <a:t>Het OTL bevat </a:t>
            </a:r>
            <a:r>
              <a:rPr b="1" lang="en">
                <a:solidFill>
                  <a:srgbClr val="272727"/>
                </a:solidFill>
              </a:rPr>
              <a:t>geen hiërarchie en is geen taxonomie:</a:t>
            </a:r>
            <a:r>
              <a:rPr lang="en">
                <a:solidFill>
                  <a:srgbClr val="272727"/>
                </a:solidFill>
              </a:rPr>
              <a:t> het is een platte verzameling van bouwstenen die allemaal op hetzelfde niveau staan</a:t>
            </a:r>
            <a:r>
              <a:rPr b="1" lang="en">
                <a:solidFill>
                  <a:srgbClr val="272727"/>
                </a:solidFill>
              </a:rPr>
              <a:t>.</a:t>
            </a:r>
            <a:endParaRPr b="1">
              <a:solidFill>
                <a:srgbClr val="272727"/>
              </a:solidFill>
            </a:endParaRPr>
          </a:p>
          <a:p>
            <a:pPr indent="0" lvl="0" marL="0" rtl="0" algn="l">
              <a:spcBef>
                <a:spcPts val="800"/>
              </a:spcBef>
              <a:spcAft>
                <a:spcPts val="0"/>
              </a:spcAft>
              <a:buNone/>
            </a:pPr>
            <a:r>
              <a:t/>
            </a:r>
            <a:endParaRPr b="1">
              <a:solidFill>
                <a:srgbClr val="272727"/>
              </a:solidFill>
            </a:endParaRPr>
          </a:p>
          <a:p>
            <a:pPr indent="0" lvl="0" marL="0" rtl="0" algn="l">
              <a:spcBef>
                <a:spcPts val="800"/>
              </a:spcBef>
              <a:spcAft>
                <a:spcPts val="0"/>
              </a:spcAft>
              <a:buNone/>
            </a:pPr>
            <a:r>
              <a:t/>
            </a:r>
            <a:endParaRPr b="1">
              <a:solidFill>
                <a:srgbClr val="272727"/>
              </a:solidFill>
            </a:endParaRPr>
          </a:p>
          <a:p>
            <a:pPr indent="0" lvl="0" marL="0" rtl="0" algn="l">
              <a:spcBef>
                <a:spcPts val="400"/>
              </a:spcBef>
              <a:spcAft>
                <a:spcPts val="0"/>
              </a:spcAft>
              <a:buClr>
                <a:schemeClr val="dk1"/>
              </a:buClr>
              <a:buSzPts val="1100"/>
              <a:buFont typeface="Arial"/>
              <a:buNone/>
            </a:pPr>
            <a:r>
              <a:rPr lang="en" sz="1000">
                <a:solidFill>
                  <a:schemeClr val="dk1"/>
                </a:solidFill>
              </a:rPr>
              <a:t>Afbeelding: knipsel uit </a:t>
            </a:r>
            <a:r>
              <a:rPr lang="en" sz="1000">
                <a:solidFill>
                  <a:srgbClr val="272727"/>
                </a:solidFill>
              </a:rPr>
              <a:t>thematisch implementatie model </a:t>
            </a:r>
            <a:r>
              <a:rPr i="1" lang="en" sz="1000">
                <a:solidFill>
                  <a:srgbClr val="272727"/>
                </a:solidFill>
              </a:rPr>
              <a:t>Verhardingen en funderingen</a:t>
            </a:r>
            <a:r>
              <a:rPr lang="en" sz="1000">
                <a:solidFill>
                  <a:schemeClr val="dk1"/>
                </a:solidFill>
              </a:rPr>
              <a:t> </a:t>
            </a:r>
            <a:r>
              <a:rPr lang="en" sz="1000" u="sng">
                <a:solidFill>
                  <a:schemeClr val="hlink"/>
                </a:solidFill>
                <a:hlinkClick r:id="rId3"/>
              </a:rPr>
              <a:t>https://wegenenverkeer-test.data.vlaanderen.be/doc/implementatiemodel/verhardingen-funderingen/</a:t>
            </a:r>
            <a:r>
              <a:rPr lang="en" sz="1000">
                <a:solidFill>
                  <a:schemeClr val="dk1"/>
                </a:solidFill>
              </a:rPr>
              <a:t> </a:t>
            </a:r>
            <a:endParaRPr b="1" sz="1000">
              <a:solidFill>
                <a:srgbClr val="272727"/>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654e7e519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654e7e51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solidFill>
                  <a:srgbClr val="272727"/>
                </a:solidFill>
              </a:rPr>
              <a:t>Zoals elk OTL-element krijgt het onderdeel een </a:t>
            </a:r>
            <a:r>
              <a:rPr b="1" lang="en">
                <a:solidFill>
                  <a:srgbClr val="272727"/>
                </a:solidFill>
              </a:rPr>
              <a:t>eigen en permanente URI</a:t>
            </a:r>
            <a:r>
              <a:rPr lang="en">
                <a:solidFill>
                  <a:srgbClr val="272727"/>
                </a:solidFill>
              </a:rPr>
              <a:t>. De vastgelegde betekenis is terug te vinden in het Vocabularium </a:t>
            </a:r>
            <a:r>
              <a:rPr i="1" lang="en">
                <a:solidFill>
                  <a:srgbClr val="272727"/>
                </a:solidFill>
              </a:rPr>
              <a:t>Onderdeel </a:t>
            </a:r>
            <a:r>
              <a:rPr lang="en">
                <a:solidFill>
                  <a:srgbClr val="272727"/>
                </a:solidFill>
              </a:rPr>
              <a:t>en in elk implementatiemodel waarin het Onderdeel gebruikt wordt.</a:t>
            </a:r>
            <a:endParaRPr>
              <a:solidFill>
                <a:srgbClr val="272727"/>
              </a:solidFill>
            </a:endParaRPr>
          </a:p>
          <a:p>
            <a:pPr indent="0" lvl="0" marL="0" rtl="0" algn="l">
              <a:spcBef>
                <a:spcPts val="800"/>
              </a:spcBef>
              <a:spcAft>
                <a:spcPts val="0"/>
              </a:spcAft>
              <a:buNone/>
            </a:pPr>
            <a:r>
              <a:rPr lang="en">
                <a:solidFill>
                  <a:srgbClr val="272727"/>
                </a:solidFill>
              </a:rPr>
              <a:t>De URI van een element in een Vocabularium is opgebouwd als domein + ‘ns’ + naam vocabularium + #naam element, telkens gescheiden door ‘/’ met alles in kleine letters en</a:t>
            </a:r>
            <a:endParaRPr>
              <a:solidFill>
                <a:srgbClr val="272727"/>
              </a:solidFill>
            </a:endParaRPr>
          </a:p>
          <a:p>
            <a:pPr indent="-298450" lvl="0" marL="457200" rtl="0" algn="l">
              <a:spcBef>
                <a:spcPts val="800"/>
              </a:spcBef>
              <a:spcAft>
                <a:spcPts val="0"/>
              </a:spcAft>
              <a:buClr>
                <a:srgbClr val="272727"/>
              </a:buClr>
              <a:buSzPts val="1100"/>
              <a:buChar char="●"/>
            </a:pPr>
            <a:r>
              <a:rPr lang="en">
                <a:solidFill>
                  <a:srgbClr val="272727"/>
                </a:solidFill>
              </a:rPr>
              <a:t>Domein = de omgeving waarbinnen het element gepubliceerd is (</a:t>
            </a:r>
            <a:r>
              <a:rPr lang="en">
                <a:solidFill>
                  <a:srgbClr val="272727"/>
                </a:solidFill>
              </a:rPr>
              <a:t>https://wegenenverkeer-test.data.vlaanderen.be of https://wegenenverkeer.data.vlaanderen.be)</a:t>
            </a:r>
            <a:endParaRPr>
              <a:solidFill>
                <a:srgbClr val="272727"/>
              </a:solidFill>
            </a:endParaRPr>
          </a:p>
          <a:p>
            <a:pPr indent="-298450" lvl="0" marL="457200" rtl="0" algn="l">
              <a:spcBef>
                <a:spcPts val="0"/>
              </a:spcBef>
              <a:spcAft>
                <a:spcPts val="0"/>
              </a:spcAft>
              <a:buClr>
                <a:srgbClr val="272727"/>
              </a:buClr>
              <a:buSzPts val="1100"/>
              <a:buChar char="●"/>
            </a:pPr>
            <a:r>
              <a:rPr lang="en">
                <a:solidFill>
                  <a:srgbClr val="272727"/>
                </a:solidFill>
              </a:rPr>
              <a:t>Naam vocabularium voor Onderdelen = onderdeel</a:t>
            </a:r>
            <a:endParaRPr>
              <a:solidFill>
                <a:srgbClr val="272727"/>
              </a:solidFill>
            </a:endParaRPr>
          </a:p>
          <a:p>
            <a:pPr indent="-298450" lvl="0" marL="457200" rtl="0" algn="l">
              <a:spcBef>
                <a:spcPts val="0"/>
              </a:spcBef>
              <a:spcAft>
                <a:spcPts val="0"/>
              </a:spcAft>
              <a:buClr>
                <a:srgbClr val="272727"/>
              </a:buClr>
              <a:buSzPts val="1100"/>
              <a:buChar char="●"/>
            </a:pPr>
            <a:r>
              <a:rPr lang="en">
                <a:solidFill>
                  <a:srgbClr val="272727"/>
                </a:solidFill>
              </a:rPr>
              <a:t>Naam element = de naam van de betrokken Klasse zoals die ook getoond wordt op de diagrammen van de implementatiemodellen (niet label-nl want dit bevat spaties)</a:t>
            </a:r>
            <a:endParaRPr>
              <a:solidFill>
                <a:srgbClr val="272727"/>
              </a:solidFill>
            </a:endParaRPr>
          </a:p>
          <a:p>
            <a:pPr indent="0" lvl="0" marL="0" rtl="0" algn="l">
              <a:spcBef>
                <a:spcPts val="800"/>
              </a:spcBef>
              <a:spcAft>
                <a:spcPts val="0"/>
              </a:spcAft>
              <a:buNone/>
            </a:pPr>
            <a:r>
              <a:rPr lang="en">
                <a:solidFill>
                  <a:srgbClr val="272727"/>
                </a:solidFill>
              </a:rPr>
              <a:t>De URI is opgebouwd volgens de richtlijnen van de Vlaamse URI-standaard (</a:t>
            </a:r>
            <a:r>
              <a:rPr lang="en" u="sng">
                <a:solidFill>
                  <a:schemeClr val="hlink"/>
                </a:solidFill>
                <a:hlinkClick r:id="rId2"/>
              </a:rPr>
              <a:t>https://data.vlaanderen.be/cms/VlaamseURI-StandaardVoorData_V1.0.pdf</a:t>
            </a:r>
            <a:r>
              <a:rPr lang="en">
                <a:solidFill>
                  <a:srgbClr val="272727"/>
                </a:solidFill>
              </a:rPr>
              <a:t>) en kan altijd gebruikt worden als URL om de definitie van het Onderdeel te achterhalen.</a:t>
            </a:r>
            <a:endParaRPr>
              <a:solidFill>
                <a:srgbClr val="272727"/>
              </a:solidFill>
            </a:endParaRPr>
          </a:p>
          <a:p>
            <a:pPr indent="0" lvl="0" marL="0" rtl="0" algn="l">
              <a:spcBef>
                <a:spcPts val="800"/>
              </a:spcBef>
              <a:spcAft>
                <a:spcPts val="0"/>
              </a:spcAft>
              <a:buNone/>
            </a:pPr>
            <a:r>
              <a:rPr lang="en">
                <a:solidFill>
                  <a:srgbClr val="272727"/>
                </a:solidFill>
              </a:rPr>
              <a:t>Elk implementatiemodel krijgt ook een eigen publicatie ter documentatie. Elke Klasse in het model wordt daarin beschreven met zijn al attributen en met de relaties die binnen het model opgenomen zijn. Alleen het Master Implementatiemodel bevat alle relaties van elke Klasse.</a:t>
            </a:r>
            <a:endParaRPr>
              <a:solidFill>
                <a:srgbClr val="272727"/>
              </a:solidFill>
            </a:endParaRPr>
          </a:p>
          <a:p>
            <a:pPr indent="0" lvl="0" marL="0" rtl="0" algn="l">
              <a:spcBef>
                <a:spcPts val="800"/>
              </a:spcBef>
              <a:spcAft>
                <a:spcPts val="0"/>
              </a:spcAft>
              <a:buNone/>
            </a:pPr>
            <a:r>
              <a:t/>
            </a:r>
            <a:endParaRPr>
              <a:solidFill>
                <a:srgbClr val="272727"/>
              </a:solidFill>
            </a:endParaRPr>
          </a:p>
          <a:p>
            <a:pPr indent="0" lvl="0" marL="0" rtl="0" algn="l">
              <a:spcBef>
                <a:spcPts val="400"/>
              </a:spcBef>
              <a:spcAft>
                <a:spcPts val="0"/>
              </a:spcAft>
              <a:buNone/>
            </a:pPr>
            <a:r>
              <a:rPr lang="en" sz="1000">
                <a:solidFill>
                  <a:schemeClr val="dk1"/>
                </a:solidFill>
              </a:rPr>
              <a:t>Afbeelding: knipsel uit </a:t>
            </a:r>
            <a:r>
              <a:rPr lang="en" sz="1000">
                <a:solidFill>
                  <a:srgbClr val="272727"/>
                </a:solidFill>
              </a:rPr>
              <a:t>thematisch implementatie model </a:t>
            </a:r>
            <a:r>
              <a:rPr i="1" lang="en" sz="1000">
                <a:solidFill>
                  <a:srgbClr val="272727"/>
                </a:solidFill>
              </a:rPr>
              <a:t>Verhardingen en funderingen </a:t>
            </a:r>
            <a:r>
              <a:rPr lang="en" sz="1000" u="sng">
                <a:solidFill>
                  <a:schemeClr val="hlink"/>
                </a:solidFill>
                <a:hlinkClick r:id="rId3"/>
              </a:rPr>
              <a:t>https://wegenenverkeer-test.data.vlaanderen.be/doc/implementatiemodel/verhardingen-funderingen/</a:t>
            </a:r>
            <a:r>
              <a:rPr lang="en" sz="1000">
                <a:solidFill>
                  <a:schemeClr val="dk1"/>
                </a:solidFill>
              </a:rPr>
              <a:t> </a:t>
            </a:r>
            <a:endParaRPr sz="1000"/>
          </a:p>
          <a:p>
            <a:pPr indent="0" lvl="0" marL="0" rtl="0" algn="l">
              <a:spcBef>
                <a:spcPts val="0"/>
              </a:spcBef>
              <a:spcAft>
                <a:spcPts val="0"/>
              </a:spcAft>
              <a:buClr>
                <a:schemeClr val="dk1"/>
              </a:buClr>
              <a:buSzPts val="1100"/>
              <a:buFont typeface="Arial"/>
              <a:buNone/>
            </a:pPr>
            <a:r>
              <a:rPr lang="en" sz="1000"/>
              <a:t>Afbeelding rechtsboven: knipsel uit </a:t>
            </a:r>
            <a:r>
              <a:rPr i="1" lang="en" sz="1000"/>
              <a:t>Vocabularium Onderdelen</a:t>
            </a:r>
            <a:r>
              <a:rPr lang="en" sz="1000"/>
              <a:t> </a:t>
            </a:r>
            <a:r>
              <a:rPr lang="en" sz="1000" u="sng">
                <a:solidFill>
                  <a:schemeClr val="hlink"/>
                </a:solidFill>
                <a:hlinkClick r:id="rId4"/>
              </a:rPr>
              <a:t>https://wegenenverkeer-test.data.vlaanderen.be/ns/onderdeel/#Cementbetonverharding</a:t>
            </a:r>
            <a:endParaRPr sz="1000"/>
          </a:p>
          <a:p>
            <a:pPr indent="0" lvl="0" marL="0" rtl="0" algn="l">
              <a:spcBef>
                <a:spcPts val="0"/>
              </a:spcBef>
              <a:spcAft>
                <a:spcPts val="0"/>
              </a:spcAft>
              <a:buClr>
                <a:schemeClr val="dk1"/>
              </a:buClr>
              <a:buSzPts val="1100"/>
              <a:buFont typeface="Arial"/>
              <a:buNone/>
            </a:pPr>
            <a:r>
              <a:rPr lang="en" sz="1000"/>
              <a:t>Afbeelding rechtsonder: knipsel uit thematisch mplementatiemodel </a:t>
            </a:r>
            <a:r>
              <a:rPr i="1" lang="en" sz="1000"/>
              <a:t>Verhardingen en funderingen</a:t>
            </a:r>
            <a:r>
              <a:rPr lang="en" sz="1000"/>
              <a:t> </a:t>
            </a:r>
            <a:r>
              <a:rPr lang="en" sz="1000" u="sng">
                <a:solidFill>
                  <a:schemeClr val="hlink"/>
                </a:solidFill>
                <a:hlinkClick r:id="rId5"/>
              </a:rPr>
              <a:t>https://wegenenverkeer-test.data.vlaanderen.be/doc/implementatiemodel/verhardingen-funderingen/#Cementbetonverharding</a:t>
            </a:r>
            <a:endParaRPr sz="10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621ead9fa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621ead9fa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Aan elke Klasse zijn een aantal attributen gekoppeld die het</a:t>
            </a:r>
            <a:r>
              <a:rPr b="1" lang="en"/>
              <a:t> objecttype verder specificeren</a:t>
            </a:r>
            <a:r>
              <a:rPr lang="en"/>
              <a:t>. Dit kan bv. gaan om de kleur van een paal, het merk en type van een camera, het asfaltmengsel dat gebruikt is bij een verharding, de hoogte van een seinbrug, het schakelplan van een laagspanningsbord,... </a:t>
            </a:r>
            <a:r>
              <a:rPr lang="en">
                <a:solidFill>
                  <a:schemeClr val="dk1"/>
                </a:solidFill>
              </a:rPr>
              <a:t>Attributen zijn eigenschappen van een Klasse </a:t>
            </a:r>
            <a:r>
              <a:rPr b="1" lang="en">
                <a:solidFill>
                  <a:schemeClr val="dk1"/>
                </a:solidFill>
              </a:rPr>
              <a:t>die relevant zijn om data over te verzamelen</a:t>
            </a:r>
            <a:r>
              <a:rPr lang="en">
                <a:solidFill>
                  <a:schemeClr val="dk1"/>
                </a:solidFill>
              </a:rPr>
              <a:t>. Het criterium om een attribuut toe te voegen is niet volledigheid maar relevantie in functie van inventarisatie voor de verschillende fasen die een project doorloopt en voor gebruik nadien.</a:t>
            </a:r>
            <a:endParaRPr>
              <a:solidFill>
                <a:schemeClr val="dk1"/>
              </a:solidFill>
            </a:endParaRPr>
          </a:p>
          <a:p>
            <a:pPr indent="0" lvl="0" marL="0" marR="88900" rtl="0" algn="l">
              <a:lnSpc>
                <a:spcPct val="120000"/>
              </a:lnSpc>
              <a:spcBef>
                <a:spcPts val="0"/>
              </a:spcBef>
              <a:spcAft>
                <a:spcPts val="0"/>
              </a:spcAft>
              <a:buClr>
                <a:schemeClr val="dk1"/>
              </a:buClr>
              <a:buSzPts val="1100"/>
              <a:buFont typeface="Arial"/>
              <a:buNone/>
            </a:pPr>
            <a:r>
              <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Attributen maken deel uit van het </a:t>
            </a:r>
            <a:r>
              <a:rPr b="1" lang="en">
                <a:solidFill>
                  <a:schemeClr val="dk1"/>
                </a:solidFill>
              </a:rPr>
              <a:t>Vocabularium van hun Klasse</a:t>
            </a:r>
            <a:r>
              <a:rPr lang="en">
                <a:solidFill>
                  <a:schemeClr val="dk1"/>
                </a:solidFill>
              </a:rPr>
              <a:t>.</a:t>
            </a:r>
            <a:r>
              <a:rPr b="1" lang="en">
                <a:solidFill>
                  <a:schemeClr val="dk1"/>
                </a:solidFill>
              </a:rPr>
              <a:t> Elk attribuut is uniek voor de Klasse</a:t>
            </a:r>
            <a:r>
              <a:rPr lang="en">
                <a:solidFill>
                  <a:schemeClr val="dk1"/>
                </a:solidFill>
              </a:rPr>
              <a:t> (in dit geval het Onderdeel) </a:t>
            </a:r>
            <a:r>
              <a:rPr lang="en">
                <a:solidFill>
                  <a:schemeClr val="dk1"/>
                </a:solidFill>
              </a:rPr>
              <a:t>waartoe het behoort en het wordt volledig bepaald door die Klasse: Bovenbouw.hoogte &lt;&gt; Gebouw.hoogte. Dit geldt ook wanneer de attributen hetzelfde Datatype gebruiken en eenzelfde of gelijkaardige definitie hebben! Dit komt ook tot uiting in de opbouw van de permanente URI van het attribuut: de Klasse waartoe het attribuut behoort, maakt deel uit van de URI. Elke wijziging van een attribuut is ook altijd een wijziging van de Klasse waartoe het behoort maar enkel van die Klasse, nooit van andere Klassen.</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De mensleesbare versie van de naam van het attribuut zit in de tag label-nl. </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Elk attribuut heeft een </a:t>
            </a:r>
            <a:r>
              <a:rPr b="1" lang="en">
                <a:solidFill>
                  <a:schemeClr val="dk1"/>
                </a:solidFill>
              </a:rPr>
              <a:t>eigen definitie </a:t>
            </a:r>
            <a:r>
              <a:rPr lang="en">
                <a:solidFill>
                  <a:schemeClr val="dk1"/>
                </a:solidFill>
              </a:rPr>
              <a:t>die opgenomen is in het betreffende vocabularium. De definitie maakt duidelijk</a:t>
            </a:r>
            <a:r>
              <a:rPr i="1" lang="en">
                <a:solidFill>
                  <a:srgbClr val="999999"/>
                </a:solidFill>
              </a:rPr>
              <a:t> </a:t>
            </a:r>
            <a:r>
              <a:rPr lang="en"/>
              <a:t>waar dit attribuut over gaat. Bv. is de ‘hoogte van een seinbrug’ de vrije hoogte onder de seinbrug, het hoogste punt van de seinbrug of de maaiveldhoogte van de locatie waar de seinbrug geplaatst is? </a:t>
            </a:r>
            <a:endParaRPr/>
          </a:p>
          <a:p>
            <a:pPr indent="0" lvl="0" marL="0" marR="88900" rtl="0" algn="l">
              <a:lnSpc>
                <a:spcPct val="120000"/>
              </a:lnSpc>
              <a:spcBef>
                <a:spcPts val="500"/>
              </a:spcBef>
              <a:spcAft>
                <a:spcPts val="0"/>
              </a:spcAft>
              <a:buClr>
                <a:schemeClr val="dk1"/>
              </a:buClr>
              <a:buSzPts val="1100"/>
              <a:buFont typeface="Arial"/>
              <a:buNone/>
            </a:pPr>
            <a:r>
              <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Een attribuut heeft een </a:t>
            </a:r>
            <a:r>
              <a:rPr b="1" lang="en">
                <a:solidFill>
                  <a:schemeClr val="dk1"/>
                </a:solidFill>
              </a:rPr>
              <a:t>datatype</a:t>
            </a:r>
            <a:r>
              <a:rPr lang="en">
                <a:solidFill>
                  <a:schemeClr val="dk1"/>
                </a:solidFill>
              </a:rPr>
              <a:t> dat op zijn beurt ook vastgelegd is in het vocabularium of het kan gebruik maken van een Keuzelijst van het OTL.</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Een attribuut heeft een </a:t>
            </a:r>
            <a:r>
              <a:rPr b="1" lang="en">
                <a:solidFill>
                  <a:schemeClr val="dk1"/>
                </a:solidFill>
              </a:rPr>
              <a:t>kardinaliteit</a:t>
            </a:r>
            <a:r>
              <a:rPr lang="en">
                <a:solidFill>
                  <a:schemeClr val="dk1"/>
                </a:solidFill>
              </a:rPr>
              <a:t>. Wanneer deze niet expliciet vermeld is, is de cardinaliteit 1. Alle attributen zijn in principe verplicht. De tijdigheid van de aanlevering van data voor elk attribuut gebeurt volgens de vereisten van het bestek en het BIM-uitvoeringsplan.</a:t>
            </a:r>
            <a:endParaRPr>
              <a:solidFill>
                <a:schemeClr val="dk1"/>
              </a:solidFill>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Een attribuut kan ook bijkomende beperkingen krijgen (</a:t>
            </a:r>
            <a:r>
              <a:rPr b="1" i="1" lang="en">
                <a:solidFill>
                  <a:schemeClr val="dk1"/>
                </a:solidFill>
              </a:rPr>
              <a:t>constraints</a:t>
            </a:r>
            <a:r>
              <a:rPr lang="en">
                <a:solidFill>
                  <a:schemeClr val="dk1"/>
                </a:solidFill>
              </a:rPr>
              <a:t>) volgens een implementatiemodel.</a:t>
            </a:r>
            <a:endParaRPr>
              <a:solidFill>
                <a:schemeClr val="dk1"/>
              </a:solidFill>
            </a:endParaRPr>
          </a:p>
          <a:p>
            <a:pPr indent="0" lvl="0" marL="0" marR="88900" rtl="0" algn="l">
              <a:lnSpc>
                <a:spcPct val="120000"/>
              </a:lnSpc>
              <a:spcBef>
                <a:spcPts val="500"/>
              </a:spcBef>
              <a:spcAft>
                <a:spcPts val="0"/>
              </a:spcAft>
              <a:buNone/>
            </a:pPr>
            <a:r>
              <a:t/>
            </a:r>
            <a:endParaRPr>
              <a:solidFill>
                <a:schemeClr val="dk1"/>
              </a:solidFill>
            </a:endParaRPr>
          </a:p>
          <a:p>
            <a:pPr indent="0" lvl="0" marL="0" rtl="0" algn="l">
              <a:spcBef>
                <a:spcPts val="500"/>
              </a:spcBef>
              <a:spcAft>
                <a:spcPts val="0"/>
              </a:spcAft>
              <a:buNone/>
            </a:pPr>
            <a:r>
              <a:rPr lang="en" sz="1000">
                <a:solidFill>
                  <a:schemeClr val="dk1"/>
                </a:solidFill>
              </a:rPr>
              <a:t>Afbeelding: knipsel uit </a:t>
            </a:r>
            <a:r>
              <a:rPr lang="en" sz="1000">
                <a:solidFill>
                  <a:srgbClr val="272727"/>
                </a:solidFill>
              </a:rPr>
              <a:t>thematisch implementatie model </a:t>
            </a:r>
            <a:r>
              <a:rPr i="1" lang="en" sz="1000">
                <a:solidFill>
                  <a:srgbClr val="272727"/>
                </a:solidFill>
              </a:rPr>
              <a:t>Verkeersregelinstallatie</a:t>
            </a:r>
            <a:r>
              <a:rPr lang="en" sz="1000">
                <a:solidFill>
                  <a:schemeClr val="dk1"/>
                </a:solidFill>
              </a:rPr>
              <a:t> </a:t>
            </a:r>
            <a:r>
              <a:rPr lang="en" sz="1000" u="sng">
                <a:solidFill>
                  <a:schemeClr val="hlink"/>
                </a:solidFill>
                <a:hlinkClick r:id="rId2"/>
              </a:rPr>
              <a:t>https://wegenenverkeer-test.data.vlaanderen.be/doc/implementatiemodel/verkeersregelinstallatie/</a:t>
            </a:r>
            <a:endParaRPr sz="1000">
              <a:solidFill>
                <a:schemeClr val="dk1"/>
              </a:solidFill>
            </a:endParaRPr>
          </a:p>
          <a:p>
            <a:pPr indent="0" lvl="0" marL="0" rtl="0" algn="l">
              <a:spcBef>
                <a:spcPts val="400"/>
              </a:spcBef>
              <a:spcAft>
                <a:spcPts val="0"/>
              </a:spcAft>
              <a:buNone/>
            </a:pPr>
            <a:r>
              <a:rPr lang="en" sz="1000">
                <a:solidFill>
                  <a:schemeClr val="dk1"/>
                </a:solidFill>
              </a:rPr>
              <a:t>Afbeelding rechtsboven: knipsel uit thematisch mplementatiemodel </a:t>
            </a:r>
            <a:r>
              <a:rPr i="1" lang="en" sz="1000">
                <a:solidFill>
                  <a:schemeClr val="dk1"/>
                </a:solidFill>
              </a:rPr>
              <a:t>Verkeersregelinstallaties</a:t>
            </a:r>
            <a:r>
              <a:rPr lang="en" sz="1000">
                <a:solidFill>
                  <a:schemeClr val="dk1"/>
                </a:solidFill>
              </a:rPr>
              <a:t>: </a:t>
            </a:r>
            <a:r>
              <a:rPr lang="en" sz="1000" u="sng">
                <a:solidFill>
                  <a:schemeClr val="hlink"/>
                </a:solidFill>
                <a:hlinkClick r:id="rId3"/>
              </a:rPr>
              <a:t>https://wegenenverkeer-test.data.vlaanderen.be/doc/implementatiemodel/verkeersregelinstallatie/</a:t>
            </a:r>
            <a:endParaRPr sz="1000">
              <a:solidFill>
                <a:schemeClr val="dk1"/>
              </a:solidFill>
            </a:endParaRPr>
          </a:p>
          <a:p>
            <a:pPr indent="0" lvl="0" marL="0" rtl="0" algn="l">
              <a:spcBef>
                <a:spcPts val="400"/>
              </a:spcBef>
              <a:spcAft>
                <a:spcPts val="0"/>
              </a:spcAft>
              <a:buNone/>
            </a:pPr>
            <a:r>
              <a:rPr i="1" lang="en" sz="1000">
                <a:solidFill>
                  <a:schemeClr val="dk1"/>
                </a:solidFill>
              </a:rPr>
              <a:t>Seinbrug</a:t>
            </a:r>
            <a:r>
              <a:rPr lang="en" sz="1000">
                <a:solidFill>
                  <a:schemeClr val="dk1"/>
                </a:solidFill>
              </a:rPr>
              <a:t> heeft als bron het thematisch implementatiemodel van </a:t>
            </a:r>
            <a:r>
              <a:rPr i="1" lang="en" sz="1000">
                <a:solidFill>
                  <a:schemeClr val="dk1"/>
                </a:solidFill>
              </a:rPr>
              <a:t>Draagconstructies</a:t>
            </a:r>
            <a:r>
              <a:rPr lang="en" sz="1000">
                <a:solidFill>
                  <a:schemeClr val="dk1"/>
                </a:solidFill>
              </a:rPr>
              <a:t>: </a:t>
            </a:r>
            <a:r>
              <a:rPr lang="en" sz="1000" u="sng">
                <a:solidFill>
                  <a:schemeClr val="hlink"/>
                </a:solidFill>
                <a:hlinkClick r:id="rId4"/>
              </a:rPr>
              <a:t>https://wegenenverkeer-test.data.vlaanderen.be/doc/implementatiemodel/draagconstructies/#Seinbrug</a:t>
            </a:r>
            <a:endParaRPr sz="1000">
              <a:solidFill>
                <a:schemeClr val="dk1"/>
              </a:solidFill>
            </a:endParaRPr>
          </a:p>
          <a:p>
            <a:pPr indent="0" lvl="0" marL="0" rtl="0" algn="l">
              <a:spcBef>
                <a:spcPts val="400"/>
              </a:spcBef>
              <a:spcAft>
                <a:spcPts val="0"/>
              </a:spcAft>
              <a:buClr>
                <a:schemeClr val="dk1"/>
              </a:buClr>
              <a:buSzPts val="1100"/>
              <a:buFont typeface="Arial"/>
              <a:buNone/>
            </a:pPr>
            <a:r>
              <a:rPr lang="en" sz="1000">
                <a:solidFill>
                  <a:schemeClr val="dk1"/>
                </a:solidFill>
              </a:rPr>
              <a:t>Afbeelding rechtsonder: knipsel uit</a:t>
            </a:r>
            <a:r>
              <a:rPr i="1" lang="en" sz="1000">
                <a:solidFill>
                  <a:schemeClr val="dk1"/>
                </a:solidFill>
              </a:rPr>
              <a:t> Vocabularium</a:t>
            </a:r>
            <a:r>
              <a:rPr lang="en" sz="1000">
                <a:solidFill>
                  <a:schemeClr val="dk1"/>
                </a:solidFill>
              </a:rPr>
              <a:t> </a:t>
            </a:r>
            <a:r>
              <a:rPr i="1" lang="en" sz="1000">
                <a:solidFill>
                  <a:schemeClr val="dk1"/>
                </a:solidFill>
              </a:rPr>
              <a:t>Onderdelen</a:t>
            </a:r>
            <a:r>
              <a:rPr lang="en" sz="1000">
                <a:solidFill>
                  <a:schemeClr val="dk1"/>
                </a:solidFill>
              </a:rPr>
              <a:t>, attribuut van </a:t>
            </a:r>
            <a:r>
              <a:rPr i="1" lang="en" sz="1000">
                <a:solidFill>
                  <a:schemeClr val="dk1"/>
                </a:solidFill>
              </a:rPr>
              <a:t>Seinbrug</a:t>
            </a:r>
            <a:r>
              <a:rPr lang="en" sz="1000">
                <a:solidFill>
                  <a:schemeClr val="dk1"/>
                </a:solidFill>
              </a:rPr>
              <a:t>: </a:t>
            </a:r>
            <a:r>
              <a:rPr lang="en" sz="1000" u="sng">
                <a:solidFill>
                  <a:schemeClr val="hlink"/>
                </a:solidFill>
                <a:hlinkClick r:id="rId5"/>
              </a:rPr>
              <a:t>https://wegenenverkeer.data.vlaanderen.be/ns/onderdeel#Seinbrug.aantalLadders</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58deddf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8deddf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Een object staat zelden volledig alleen in de fysieke realiteit. Het bestaat net in relatie met andere objecten. Bv een camera is bevestigd aan een paal, een aftakking voedt een verkeersregelaar. </a:t>
            </a:r>
            <a:r>
              <a:rPr lang="en">
                <a:solidFill>
                  <a:schemeClr val="dk1"/>
                </a:solidFill>
              </a:rPr>
              <a:t>De relatie tussen onderdelen uit de echte wereld, krijgt in het OTL een vertaling in </a:t>
            </a:r>
            <a:r>
              <a:rPr b="1" lang="en">
                <a:solidFill>
                  <a:schemeClr val="dk1"/>
                </a:solidFill>
              </a:rPr>
              <a:t>getypeerde relaties</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Elke relatie heeft ook zijn eigen </a:t>
            </a:r>
            <a:r>
              <a:rPr b="1" lang="en"/>
              <a:t>definitie </a:t>
            </a:r>
            <a:r>
              <a:rPr lang="en"/>
              <a:t>in het </a:t>
            </a:r>
            <a:r>
              <a:rPr b="1" lang="en"/>
              <a:t>Vocabularium </a:t>
            </a:r>
            <a:r>
              <a:rPr b="1" i="1" lang="en"/>
              <a:t>Onderdeel</a:t>
            </a:r>
            <a:r>
              <a:rPr lang="en"/>
              <a:t>. De betekenis ligt vast en een relatie moet altijd in diezelfde zin gebruikt worden.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de diagrammen bij de implementatiemodellen worden relaties altijd getekend als UML-associaties. In de software waarmee de diagrammen beheerd worden zoals Enterprise Architect, gaat de koppeling tussen de associatie en de Relatie-Klassen verloren. Enkel de naamgeving van de associatie zorgt nog voor de koppeling met de Relatie uit het vocabularium.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 relaties tussen Objecttypes drukken altijd </a:t>
            </a:r>
            <a:r>
              <a:rPr b="1" lang="en">
                <a:solidFill>
                  <a:schemeClr val="dk1"/>
                </a:solidFill>
              </a:rPr>
              <a:t>mogelijke relaties</a:t>
            </a:r>
            <a:r>
              <a:rPr lang="en">
                <a:solidFill>
                  <a:schemeClr val="dk1"/>
                </a:solidFill>
              </a:rPr>
              <a:t> uit, nooit verplichte. Wanneer relaties uit de OTL geen equivalent hebben in een concreet geval in de reële wereld, dan wordt ook geen data aangeleverd voor een relatie die er niet is. De relaties uit de OTL zijn echter ook de </a:t>
            </a:r>
            <a:r>
              <a:rPr b="1" lang="en">
                <a:solidFill>
                  <a:schemeClr val="dk1"/>
                </a:solidFill>
              </a:rPr>
              <a:t>enige toegelaten relaties</a:t>
            </a:r>
            <a:r>
              <a:rPr lang="en">
                <a:solidFill>
                  <a:schemeClr val="dk1"/>
                </a:solidFill>
              </a:rPr>
              <a:t>: er kan geen data uitgewisseld worden over een relatie tussen twee objecten uit de reële wereld indien die relatie niet bestaat in de OTL.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Er zijn twee types van relaties: relaties met een </a:t>
            </a:r>
            <a:r>
              <a:rPr b="1" lang="en">
                <a:solidFill>
                  <a:schemeClr val="dk1"/>
                </a:solidFill>
              </a:rPr>
              <a:t>uitdrukkelijke richting</a:t>
            </a:r>
            <a:r>
              <a:rPr lang="en">
                <a:solidFill>
                  <a:schemeClr val="dk1"/>
                </a:solidFill>
              </a:rPr>
              <a:t> en relaties met een </a:t>
            </a:r>
            <a:r>
              <a:rPr b="1" lang="en">
                <a:solidFill>
                  <a:schemeClr val="dk1"/>
                </a:solidFill>
              </a:rPr>
              <a:t>onbestemde richting</a:t>
            </a:r>
            <a:r>
              <a:rPr lang="en">
                <a:solidFill>
                  <a:schemeClr val="dk1"/>
                </a:solidFill>
              </a:rPr>
              <a:t>. Dit onderscheid is in diagrammen gevisualiseerd door relaties met of zonder pijl aan het uiteinde.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Afbeelding: ondersteunend Implementatiemodel </a:t>
            </a:r>
            <a:r>
              <a:rPr i="1" lang="en" sz="1000">
                <a:solidFill>
                  <a:schemeClr val="dk1"/>
                </a:solidFill>
              </a:rPr>
              <a:t>Relaties</a:t>
            </a:r>
            <a:r>
              <a:rPr lang="en" sz="1000">
                <a:solidFill>
                  <a:schemeClr val="dk1"/>
                </a:solidFill>
              </a:rPr>
              <a:t> </a:t>
            </a:r>
            <a:r>
              <a:rPr lang="en" sz="1000" u="sng">
                <a:solidFill>
                  <a:schemeClr val="hlink"/>
                </a:solidFill>
                <a:hlinkClick r:id="rId2"/>
              </a:rPr>
              <a:t>https://wegenenverkeer-test.data.vlaanderen.be/doc/implementatiemodel/relaties/</a:t>
            </a:r>
            <a:endParaRPr sz="10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621ead9fa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621ead9fa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Relaties met een onbestemde richting</a:t>
            </a:r>
            <a:r>
              <a:rPr lang="en"/>
              <a:t> drukken uit dat beide uiteinden van de relatie zich op dezelfde manier tot elkaar verhouden of dat hoe zich zich tot elkaar verhouden niet van belang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Bv. tussen een </a:t>
            </a:r>
            <a:r>
              <a:rPr i="1" lang="en"/>
              <a:t>Camera</a:t>
            </a:r>
            <a:r>
              <a:rPr lang="en"/>
              <a:t> en een </a:t>
            </a:r>
            <a:r>
              <a:rPr i="1" lang="en"/>
              <a:t>Bevestigingsbeugel</a:t>
            </a:r>
            <a:r>
              <a:rPr lang="en"/>
              <a:t> zit een</a:t>
            </a:r>
            <a:r>
              <a:rPr i="1" lang="en"/>
              <a:t> Bevestiging</a:t>
            </a:r>
            <a:r>
              <a:rPr lang="en"/>
              <a:t>-relatie zonder richting omdat moeilijk uit te maken valt of de </a:t>
            </a:r>
            <a:r>
              <a:rPr i="1" lang="en"/>
              <a:t>Camera </a:t>
            </a:r>
            <a:r>
              <a:rPr lang="en"/>
              <a:t>nu bevestigd is aan de </a:t>
            </a:r>
            <a:r>
              <a:rPr i="1" lang="en"/>
              <a:t>Beugel</a:t>
            </a:r>
            <a:r>
              <a:rPr lang="en"/>
              <a:t> of omgekeerd. Anderzijds kan de </a:t>
            </a:r>
            <a:r>
              <a:rPr i="1" lang="en"/>
              <a:t>Bevestigingsbeugel</a:t>
            </a:r>
            <a:r>
              <a:rPr lang="en"/>
              <a:t> ook bevestigd zijn aan een</a:t>
            </a:r>
            <a:r>
              <a:rPr i="1" lang="en"/>
              <a:t> Draagconstructie</a:t>
            </a:r>
            <a:r>
              <a:rPr lang="en"/>
              <a:t>. En hoewel dat laatste element hier duidelijk de beugel “draagt”, wijst de </a:t>
            </a:r>
            <a:r>
              <a:rPr i="1" lang="en"/>
              <a:t>Bevestiging</a:t>
            </a:r>
            <a:r>
              <a:rPr lang="en"/>
              <a:t>-relatie er op dat het onderscheid tussen beide uiteinden voor het OTL niet relevant geacht wordt.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400"/>
              </a:spcBef>
              <a:spcAft>
                <a:spcPts val="0"/>
              </a:spcAft>
              <a:buClr>
                <a:schemeClr val="dk1"/>
              </a:buClr>
              <a:buSzPts val="1100"/>
              <a:buFont typeface="Arial"/>
              <a:buNone/>
            </a:pPr>
            <a:r>
              <a:rPr lang="en" sz="900">
                <a:solidFill>
                  <a:schemeClr val="dk1"/>
                </a:solidFill>
              </a:rPr>
              <a:t>Afbeelding: knipsel uit</a:t>
            </a:r>
            <a:r>
              <a:rPr lang="en" sz="900">
                <a:solidFill>
                  <a:srgbClr val="272727"/>
                </a:solidFill>
              </a:rPr>
              <a:t> thematisch implementatie model </a:t>
            </a:r>
            <a:r>
              <a:rPr i="1" lang="en" sz="900">
                <a:solidFill>
                  <a:srgbClr val="272727"/>
                </a:solidFill>
              </a:rPr>
              <a:t>Camerainstallatie</a:t>
            </a:r>
            <a:r>
              <a:rPr lang="en" sz="900">
                <a:solidFill>
                  <a:schemeClr val="dk1"/>
                </a:solidFill>
              </a:rPr>
              <a:t> </a:t>
            </a:r>
            <a:r>
              <a:rPr lang="en" sz="900" u="sng">
                <a:solidFill>
                  <a:schemeClr val="hlink"/>
                </a:solidFill>
                <a:hlinkClick r:id="rId2"/>
              </a:rPr>
              <a:t>https://wegenenverkeer-test.data.vlaanderen.be/doc/implementatiemodel/camerainstallatie/</a:t>
            </a:r>
            <a:endParaRPr sz="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658deddf0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658deddf0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t>
            </a:r>
            <a:r>
              <a:rPr b="1" lang="en"/>
              <a:t>relaties met een uitdrukkelijke richting</a:t>
            </a:r>
            <a:r>
              <a:rPr lang="en"/>
              <a:t> daarentegen, heeft de richting van de relatie wél een </a:t>
            </a:r>
            <a:r>
              <a:rPr b="1" lang="en"/>
              <a:t>betekenis die moet gerespecteerd worden</a:t>
            </a:r>
            <a:r>
              <a:rPr lang="en"/>
              <a:t>. De definitie van de relaties geeft ook aan wat de betekenis van de richting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 </a:t>
            </a:r>
            <a:r>
              <a:rPr i="1" lang="en">
                <a:solidFill>
                  <a:schemeClr val="dk1"/>
                </a:solidFill>
              </a:rPr>
              <a:t>Voedt</a:t>
            </a:r>
            <a:r>
              <a:rPr lang="en">
                <a:solidFill>
                  <a:schemeClr val="dk1"/>
                </a:solidFill>
              </a:rPr>
              <a:t>-relatie bv.  geeft aan welk Objecttype een ander Objecttype voedt. In het voorbeeld voedt de </a:t>
            </a:r>
            <a:r>
              <a:rPr i="1" lang="en">
                <a:solidFill>
                  <a:schemeClr val="dk1"/>
                </a:solidFill>
              </a:rPr>
              <a:t>Stroomkring </a:t>
            </a:r>
            <a:r>
              <a:rPr lang="en">
                <a:solidFill>
                  <a:schemeClr val="dk1"/>
                </a:solidFill>
              </a:rPr>
              <a:t>de </a:t>
            </a:r>
            <a:r>
              <a:rPr i="1" lang="en">
                <a:solidFill>
                  <a:schemeClr val="dk1"/>
                </a:solidFill>
              </a:rPr>
              <a:t>LEDDriver</a:t>
            </a:r>
            <a:r>
              <a:rPr lang="en">
                <a:solidFill>
                  <a:schemeClr val="dk1"/>
                </a:solidFill>
              </a:rPr>
              <a:t>. Een omgekeerde relatie is hier uitgesloten.</a:t>
            </a:r>
            <a:endParaRPr/>
          </a:p>
          <a:p>
            <a:pPr indent="0" lvl="0" marL="0" rtl="0" algn="l">
              <a:spcBef>
                <a:spcPts val="0"/>
              </a:spcBef>
              <a:spcAft>
                <a:spcPts val="0"/>
              </a:spcAft>
              <a:buNone/>
            </a:pPr>
            <a:r>
              <a:rPr lang="en"/>
              <a:t>De</a:t>
            </a:r>
            <a:r>
              <a:rPr lang="en"/>
              <a:t> </a:t>
            </a:r>
            <a:r>
              <a:rPr i="1" lang="en"/>
              <a:t>SluitAanOp</a:t>
            </a:r>
            <a:r>
              <a:rPr lang="en"/>
              <a:t>-relatie drukt oa. de horizontale richting uit waarin water stroomt, in het voorbeeld tussen een </a:t>
            </a:r>
            <a:r>
              <a:rPr i="1" lang="en"/>
              <a:t>Persleiding</a:t>
            </a:r>
            <a:r>
              <a:rPr lang="en"/>
              <a:t> en een </a:t>
            </a:r>
            <a:r>
              <a:rPr i="1" lang="en"/>
              <a:t>Muurdoorgangstuk</a:t>
            </a:r>
            <a:r>
              <a:rPr lang="en"/>
              <a:t>. Hier moeten er twee </a:t>
            </a:r>
            <a:r>
              <a:rPr i="1" lang="en"/>
              <a:t>SluitAanOp</a:t>
            </a:r>
            <a:r>
              <a:rPr lang="en"/>
              <a:t>-relaties zijn met elk hun richting omdat het </a:t>
            </a:r>
            <a:r>
              <a:rPr i="1" lang="en"/>
              <a:t>Muurdoorgangstuk </a:t>
            </a:r>
            <a:r>
              <a:rPr lang="en"/>
              <a:t>kan aansluiten op de </a:t>
            </a:r>
            <a:r>
              <a:rPr i="1" lang="en"/>
              <a:t>Persleiding </a:t>
            </a:r>
            <a:r>
              <a:rPr lang="en"/>
              <a:t>en omgekeerd. Dat het ene element het vertrekpunt is en het andere het eindpunt is hier wel van belang. De opeenvolging van aansluitingen zal bv. Toelaten om simulaties uit te voeren.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400"/>
              </a:spcBef>
              <a:spcAft>
                <a:spcPts val="0"/>
              </a:spcAft>
              <a:buNone/>
            </a:pPr>
            <a:r>
              <a:rPr lang="en" sz="900">
                <a:solidFill>
                  <a:schemeClr val="dk1"/>
                </a:solidFill>
              </a:rPr>
              <a:t>Afbeelding onder: knipsel uit </a:t>
            </a:r>
            <a:r>
              <a:rPr lang="en" sz="900">
                <a:solidFill>
                  <a:srgbClr val="272727"/>
                </a:solidFill>
              </a:rPr>
              <a:t>thematisch implementatie model </a:t>
            </a:r>
            <a:r>
              <a:rPr i="1" lang="en" sz="900">
                <a:solidFill>
                  <a:srgbClr val="272727"/>
                </a:solidFill>
              </a:rPr>
              <a:t>Verlichtingsinstallatie</a:t>
            </a:r>
            <a:r>
              <a:rPr lang="en" sz="900">
                <a:solidFill>
                  <a:schemeClr val="dk1"/>
                </a:solidFill>
              </a:rPr>
              <a:t> </a:t>
            </a:r>
            <a:r>
              <a:rPr lang="en" sz="900" u="sng">
                <a:solidFill>
                  <a:schemeClr val="hlink"/>
                </a:solidFill>
                <a:hlinkClick r:id="rId2"/>
              </a:rPr>
              <a:t>https://wegenenverkeer-test.data.vlaanderen.be/doc/implementatiemodel/verlichtingsinstallatie/</a:t>
            </a:r>
            <a:endParaRPr sz="900">
              <a:solidFill>
                <a:schemeClr val="dk1"/>
              </a:solidFill>
            </a:endParaRPr>
          </a:p>
          <a:p>
            <a:pPr indent="0" lvl="0" marL="0" rtl="0" algn="l">
              <a:spcBef>
                <a:spcPts val="400"/>
              </a:spcBef>
              <a:spcAft>
                <a:spcPts val="0"/>
              </a:spcAft>
              <a:buNone/>
            </a:pPr>
            <a:r>
              <a:rPr lang="en" sz="900">
                <a:solidFill>
                  <a:schemeClr val="dk1"/>
                </a:solidFill>
              </a:rPr>
              <a:t>Afbeelding boven: knipsel uit </a:t>
            </a:r>
            <a:r>
              <a:rPr lang="en" sz="900">
                <a:solidFill>
                  <a:srgbClr val="272727"/>
                </a:solidFill>
              </a:rPr>
              <a:t>thematisch implementatie model </a:t>
            </a:r>
            <a:r>
              <a:rPr i="1" lang="en" sz="900">
                <a:solidFill>
                  <a:srgbClr val="272727"/>
                </a:solidFill>
              </a:rPr>
              <a:t>Camerainstallatie</a:t>
            </a:r>
            <a:r>
              <a:rPr lang="en" sz="900">
                <a:solidFill>
                  <a:schemeClr val="dk1"/>
                </a:solidFill>
              </a:rPr>
              <a:t> </a:t>
            </a:r>
            <a:r>
              <a:rPr lang="en" sz="900" u="sng">
                <a:solidFill>
                  <a:schemeClr val="hlink"/>
                </a:solidFill>
                <a:hlinkClick r:id="rId3"/>
              </a:rPr>
              <a:t>https://wegenenverkeer-test.data.vlaanderen.be/doc/implementatiemodel/camerainstallatie/</a:t>
            </a:r>
            <a:endParaRPr sz="900"/>
          </a:p>
          <a:p>
            <a:pPr indent="0" lvl="0" marL="0" rtl="0" algn="l">
              <a:spcBef>
                <a:spcPts val="400"/>
              </a:spcBef>
              <a:spcAft>
                <a:spcPts val="0"/>
              </a:spcAft>
              <a:buClr>
                <a:schemeClr val="dk1"/>
              </a:buClr>
              <a:buSzPts val="1100"/>
              <a:buFont typeface="Arial"/>
              <a:buNone/>
            </a:pPr>
            <a:r>
              <a:t/>
            </a:r>
            <a:endParaRPr sz="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658deddf0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658deddf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Relaties drukken hoofdzakelijk verbanden uit tussen de fysieke onderdelen in de echte wereld en zijn van belang voor inventarisatie. Maar de relaties worden ook gebruikt om OTL-elementen die geen inventaris-objecten representeren te koppelen aan een inventaris-object uit de echte wereld, bv. om een beheer-acties te koppelen aan het object.</a:t>
            </a:r>
            <a:endParaRPr/>
          </a:p>
          <a:p>
            <a:pPr indent="0" lvl="0" marL="0" rtl="0" algn="l">
              <a:spcBef>
                <a:spcPts val="0"/>
              </a:spcBef>
              <a:spcAft>
                <a:spcPts val="0"/>
              </a:spcAft>
              <a:buNone/>
            </a:pPr>
            <a:r>
              <a:t/>
            </a:r>
            <a:endParaRPr/>
          </a:p>
          <a:p>
            <a:pPr indent="0" lvl="0" marL="0" rtl="0" algn="l">
              <a:spcBef>
                <a:spcPts val="400"/>
              </a:spcBef>
              <a:spcAft>
                <a:spcPts val="0"/>
              </a:spcAft>
              <a:buNone/>
            </a:pPr>
            <a:r>
              <a:rPr lang="en" sz="900">
                <a:solidFill>
                  <a:schemeClr val="dk1"/>
                </a:solidFill>
              </a:rPr>
              <a:t>Afbeelding boven: knipsel uit ondersteunend Implementatiemodel </a:t>
            </a:r>
            <a:r>
              <a:rPr i="1" lang="en" sz="900">
                <a:solidFill>
                  <a:schemeClr val="dk1"/>
                </a:solidFill>
              </a:rPr>
              <a:t>Relaties</a:t>
            </a:r>
            <a:r>
              <a:rPr lang="en" sz="900">
                <a:solidFill>
                  <a:schemeClr val="dk1"/>
                </a:solidFill>
              </a:rPr>
              <a:t> </a:t>
            </a:r>
            <a:r>
              <a:rPr lang="en" sz="900" u="sng">
                <a:solidFill>
                  <a:schemeClr val="hlink"/>
                </a:solidFill>
                <a:hlinkClick r:id="rId2"/>
              </a:rPr>
              <a:t>https://wegenenverkeer-test.data.vlaanderen.be/doc/implementatiemodel/relaties/</a:t>
            </a:r>
            <a:endParaRPr sz="900">
              <a:solidFill>
                <a:schemeClr val="dk1"/>
              </a:solidFill>
            </a:endParaRPr>
          </a:p>
          <a:p>
            <a:pPr indent="0" lvl="0" marL="0" rtl="0" algn="l">
              <a:spcBef>
                <a:spcPts val="400"/>
              </a:spcBef>
              <a:spcAft>
                <a:spcPts val="0"/>
              </a:spcAft>
              <a:buClr>
                <a:schemeClr val="dk1"/>
              </a:buClr>
              <a:buSzPts val="1100"/>
              <a:buFont typeface="Arial"/>
              <a:buNone/>
            </a:pPr>
            <a:r>
              <a:rPr lang="en" sz="900">
                <a:solidFill>
                  <a:schemeClr val="dk1"/>
                </a:solidFill>
              </a:rPr>
              <a:t>Afbeelding boven: knipsel uit thematisch implementatie model </a:t>
            </a:r>
            <a:r>
              <a:rPr i="1" lang="en" sz="900">
                <a:solidFill>
                  <a:schemeClr val="dk1"/>
                </a:solidFill>
              </a:rPr>
              <a:t>Vegetatie</a:t>
            </a:r>
            <a:r>
              <a:rPr lang="en" sz="900">
                <a:solidFill>
                  <a:schemeClr val="dk1"/>
                </a:solidFill>
              </a:rPr>
              <a:t> </a:t>
            </a:r>
            <a:r>
              <a:rPr lang="en" sz="900" u="sng">
                <a:solidFill>
                  <a:schemeClr val="hlink"/>
                </a:solidFill>
                <a:hlinkClick r:id="rId3"/>
              </a:rPr>
              <a:t>https://wegenenverkeer-test.data.vlaanderen.be/doc/implementatiemodel/vegetatie/</a:t>
            </a:r>
            <a:endParaRPr sz="9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658deddf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658deddf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Een relatie kan zelf ook attributen hebben</a:t>
            </a:r>
            <a:r>
              <a:rPr lang="en"/>
              <a:t>. Een voorbeeld daarvan is de </a:t>
            </a:r>
            <a:r>
              <a:rPr i="1" lang="en"/>
              <a:t>Voedt</a:t>
            </a:r>
            <a:r>
              <a:rPr lang="en"/>
              <a:t>-relatie die een attribuut heeft waarmee het aansluitvermogen van de voeding meegegeven wordt.</a:t>
            </a:r>
            <a:endParaRPr/>
          </a:p>
          <a:p>
            <a:pPr indent="0" lvl="0" marL="0" rtl="0" algn="l">
              <a:spcBef>
                <a:spcPts val="0"/>
              </a:spcBef>
              <a:spcAft>
                <a:spcPts val="0"/>
              </a:spcAft>
              <a:buNone/>
            </a:pPr>
            <a:r>
              <a:rPr lang="en"/>
              <a:t>Om dit mogelijk te maken, worden </a:t>
            </a:r>
            <a:r>
              <a:rPr b="1" lang="en"/>
              <a:t>relaties als aparte entiteiten meegeleverd bij data-uitwisseling</a:t>
            </a:r>
            <a:r>
              <a:rPr lang="en"/>
              <a:t>. Die entiteit verwijst naar de instanties van de Objecttypen waartussen de relatie ligt. Omdat de relatie ook een eigen id krijgt, kan ze ook wijzigen zonder de Klassen die er bron en doel van zijn te wijzigen.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Om de diagrammen inzichtelijk te houden, worden relaties met attributen niet als een UML-AssociationClass getoond maar als eenvoudige associatie (al dan niet met een richting). Meer nog dan voor andere relatie-klassen is hier de link tussen de Relatie-Klasse en de associatie die op het diagram getekend is, doorgeknipt. Alleen door er de Relatie-Klassen bij te nemen, kan je in een diagram weten of de getoonde associaties, al dan niet eigen attributen heeft waarover gegevens kunnen/moeten uitgewisseld worden.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400"/>
              </a:spcBef>
              <a:spcAft>
                <a:spcPts val="0"/>
              </a:spcAft>
              <a:buClr>
                <a:schemeClr val="dk1"/>
              </a:buClr>
              <a:buSzPts val="1100"/>
              <a:buFont typeface="Arial"/>
              <a:buNone/>
            </a:pPr>
            <a:r>
              <a:rPr lang="en" sz="900">
                <a:solidFill>
                  <a:schemeClr val="dk1"/>
                </a:solidFill>
              </a:rPr>
              <a:t>Afbeelding: knipsel uit ondersteunend Implementatiemodel </a:t>
            </a:r>
            <a:r>
              <a:rPr i="1" lang="en" sz="900">
                <a:solidFill>
                  <a:schemeClr val="dk1"/>
                </a:solidFill>
              </a:rPr>
              <a:t>Relaties</a:t>
            </a:r>
            <a:r>
              <a:rPr lang="en" sz="900">
                <a:solidFill>
                  <a:schemeClr val="dk1"/>
                </a:solidFill>
              </a:rPr>
              <a:t> </a:t>
            </a:r>
            <a:r>
              <a:rPr lang="en" sz="900" u="sng">
                <a:solidFill>
                  <a:schemeClr val="hlink"/>
                </a:solidFill>
                <a:hlinkClick r:id="rId2"/>
              </a:rPr>
              <a:t>https://wegenenverkeer-test.data.vlaanderen.be/doc/implementatiemodel/relaties/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06bbf9313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706bbf9313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65b10ab7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65b10ab7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 </a:t>
            </a:r>
            <a:r>
              <a:rPr b="1" lang="en"/>
              <a:t>Abstracte</a:t>
            </a:r>
            <a:r>
              <a:rPr lang="en"/>
              <a:t> is een c</a:t>
            </a:r>
            <a:r>
              <a:rPr lang="en"/>
              <a:t>oncept </a:t>
            </a:r>
            <a:r>
              <a:rPr lang="en"/>
              <a:t>dat overgenomen is </a:t>
            </a:r>
            <a:r>
              <a:rPr lang="en"/>
              <a:t>uit OOAD/UML: het gaat om een </a:t>
            </a:r>
            <a:r>
              <a:rPr lang="en"/>
              <a:t>Klasse die nooit instanties kan krijgen </a:t>
            </a:r>
            <a:r>
              <a:rPr lang="en"/>
              <a:t>en waarvoor dus </a:t>
            </a:r>
            <a:r>
              <a:rPr b="1" lang="en"/>
              <a:t>als zodanig geen data uitgewisseld</a:t>
            </a:r>
            <a:r>
              <a:rPr lang="en"/>
              <a:t> wordt. De OTL gebruikt Abstracten om via </a:t>
            </a:r>
            <a:r>
              <a:rPr b="1" lang="en"/>
              <a:t>overerving</a:t>
            </a:r>
            <a:r>
              <a:rPr lang="en"/>
              <a:t>, nog een OOAD/UML concept, </a:t>
            </a:r>
            <a:r>
              <a:rPr b="1" lang="en"/>
              <a:t>attributen en relaties</a:t>
            </a:r>
            <a:r>
              <a:rPr lang="en"/>
              <a:t> te kunnen toewijzen aan meerdere Objecttypes zonder deze voor elk Objecttype expliciet te moeten herhalen. Het is een modelleringstechnische ingreep om complexiteit te reduceren.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Een overerving wordt in de OTL aangeduid door een relatie van het type </a:t>
            </a:r>
            <a:r>
              <a:rPr b="1" i="1" lang="en"/>
              <a:t>Generalisatie</a:t>
            </a:r>
            <a:r>
              <a:rPr lang="en"/>
              <a:t>. Op basis van de generalisaties kan bepaald worden wat de </a:t>
            </a:r>
            <a:r>
              <a:rPr i="1" lang="en"/>
              <a:t>superklassen</a:t>
            </a:r>
            <a:r>
              <a:rPr lang="en"/>
              <a:t> zijn van een Klasse en kan dus ook de afdaling gedaan worden. Alle attributen en relaties van een superklasse</a:t>
            </a:r>
            <a:r>
              <a:rPr i="1" lang="en"/>
              <a:t> </a:t>
            </a:r>
            <a:r>
              <a:rPr lang="en"/>
              <a:t>zijn integraal van toepassing op een </a:t>
            </a:r>
            <a:r>
              <a:rPr i="1" lang="en"/>
              <a:t>subklasse</a:t>
            </a:r>
            <a:r>
              <a:rPr lang="en"/>
              <a:t>. Omgekeerd is dit niet het geval: superklassen erven geen attributen maar vooral geen relaties over van hun subklassen en ze kunnen deze dus ook niet doorgeven aan hun andere subklassen.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Instantieerbare klassen</a:t>
            </a:r>
            <a:r>
              <a:rPr lang="en"/>
              <a:t> (klassen waarover data uitgewisseld wordt)  die bij Objecttypes horen zijn alle klassen in de OTL die niet van het type “abstracte” zijn. Een abstracte klasse kan herkend worden doordat ze zich steeds bevindt in het </a:t>
            </a:r>
            <a:r>
              <a:rPr b="1" lang="en"/>
              <a:t>vocabularium abstracten</a:t>
            </a:r>
            <a:r>
              <a:rPr lang="en"/>
              <a:t> (</a:t>
            </a:r>
            <a:r>
              <a:rPr lang="en" u="sng">
                <a:solidFill>
                  <a:schemeClr val="hlink"/>
                </a:solidFill>
                <a:hlinkClick r:id="rId2"/>
              </a:rPr>
              <a:t>https://wegenenverkeer.data.vlaanderen.be/ns/abstracten/</a:t>
            </a:r>
            <a:r>
              <a:rPr lang="en"/>
              <a:t>).</a:t>
            </a:r>
            <a:endParaRPr/>
          </a:p>
          <a:p>
            <a:pPr indent="0" lvl="0" marL="0" rtl="0" algn="l">
              <a:spcBef>
                <a:spcPts val="0"/>
              </a:spcBef>
              <a:spcAft>
                <a:spcPts val="0"/>
              </a:spcAft>
              <a:buClr>
                <a:schemeClr val="dk1"/>
              </a:buClr>
              <a:buSzPts val="1100"/>
              <a:buFont typeface="Arial"/>
              <a:buNone/>
            </a:pPr>
            <a:r>
              <a:t/>
            </a:r>
            <a:endParaRPr b="1"/>
          </a:p>
          <a:p>
            <a:pPr indent="0" lvl="0" marL="0" rtl="0" algn="l">
              <a:lnSpc>
                <a:spcPct val="115000"/>
              </a:lnSpc>
              <a:spcBef>
                <a:spcPts val="0"/>
              </a:spcBef>
              <a:spcAft>
                <a:spcPts val="0"/>
              </a:spcAft>
              <a:buNone/>
            </a:pPr>
            <a:r>
              <a:rPr lang="en">
                <a:solidFill>
                  <a:schemeClr val="dk1"/>
                </a:solidFill>
              </a:rPr>
              <a:t>In de implementatiemodellen van de OTL wordt gebruik gemaakt van </a:t>
            </a:r>
            <a:r>
              <a:rPr b="1" lang="en">
                <a:solidFill>
                  <a:schemeClr val="dk1"/>
                </a:solidFill>
              </a:rPr>
              <a:t>overerving </a:t>
            </a:r>
            <a:r>
              <a:rPr lang="en">
                <a:solidFill>
                  <a:schemeClr val="dk1"/>
                </a:solidFill>
              </a:rPr>
              <a:t>tussen verschillende klassen. Deze overerving blijft zichtbaar in de implementatiemodellen maar moet opgelost worden om tot de juiste, volledige objecttypes te komen. Voor een </a:t>
            </a:r>
            <a:r>
              <a:rPr b="1" lang="en">
                <a:solidFill>
                  <a:schemeClr val="dk1"/>
                </a:solidFill>
              </a:rPr>
              <a:t>volledig en correct beeld</a:t>
            </a:r>
            <a:r>
              <a:rPr lang="en">
                <a:solidFill>
                  <a:schemeClr val="dk1"/>
                </a:solidFill>
              </a:rPr>
              <a:t> op een implementatiemodel moet gekeken worden naar de gecoördineerde, samengevoegde klassen. Het zijn enkel deze die</a:t>
            </a:r>
            <a:r>
              <a:rPr b="1" lang="en">
                <a:solidFill>
                  <a:schemeClr val="dk1"/>
                </a:solidFill>
              </a:rPr>
              <a:t> </a:t>
            </a:r>
            <a:r>
              <a:rPr lang="en">
                <a:solidFill>
                  <a:schemeClr val="dk1"/>
                </a:solidFill>
              </a:rPr>
              <a:t>instantieerbaar zijn en waarvoor data aangeleverd kan worden.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658deddf0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658deddf0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2727"/>
                </a:solidFill>
              </a:rPr>
              <a:t>Een voorbeeld ter illustratie van het principe van overving en het gebruik van abstracten binnen het OTL: de </a:t>
            </a:r>
            <a:r>
              <a:rPr i="1" lang="en">
                <a:solidFill>
                  <a:srgbClr val="272727"/>
                </a:solidFill>
              </a:rPr>
              <a:t>Geleideconstructie</a:t>
            </a:r>
            <a:r>
              <a:rPr lang="en">
                <a:solidFill>
                  <a:srgbClr val="272727"/>
                </a:solidFill>
              </a:rPr>
              <a:t> en de </a:t>
            </a:r>
            <a:r>
              <a:rPr i="1" lang="en">
                <a:solidFill>
                  <a:srgbClr val="272727"/>
                </a:solidFill>
              </a:rPr>
              <a:t>Motorvangplank</a:t>
            </a:r>
            <a:r>
              <a:rPr lang="en">
                <a:solidFill>
                  <a:srgbClr val="272727"/>
                </a:solidFill>
              </a:rPr>
              <a:t>.</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Beide zijn Objecttypen binnen de OTL die overeenkomen met fysieke objecten waarover AWV data wil verzamelen en uitwisselen. Beide Objecttypes zijn als UML-Klassen opgenomen in het thematisch implementatiemodel </a:t>
            </a:r>
            <a:r>
              <a:rPr i="1" lang="en">
                <a:solidFill>
                  <a:srgbClr val="272727"/>
                </a:solidFill>
              </a:rPr>
              <a:t>Lijnvormige elementen</a:t>
            </a:r>
            <a:r>
              <a:rPr lang="en">
                <a:solidFill>
                  <a:srgbClr val="272727"/>
                </a:solidFill>
              </a:rPr>
              <a:t> (</a:t>
            </a:r>
            <a:r>
              <a:rPr lang="en" u="sng">
                <a:solidFill>
                  <a:schemeClr val="hlink"/>
                </a:solidFill>
                <a:hlinkClick r:id="rId2"/>
              </a:rPr>
              <a:t>https://wegenenverkeer-test.data.vlaanderen.be/doc/implementatiemodel/lijnvormige-elementen/</a:t>
            </a:r>
            <a:r>
              <a:rPr lang="en">
                <a:solidFill>
                  <a:srgbClr val="272727"/>
                </a:solidFill>
              </a:rPr>
              <a:t>). Een geleideconstructie en motorvangplank zijn aan elkaar bevestigd, in de OTL gerepresenteerd d.m.v. de  </a:t>
            </a:r>
            <a:r>
              <a:rPr i="1" lang="en">
                <a:solidFill>
                  <a:srgbClr val="272727"/>
                </a:solidFill>
              </a:rPr>
              <a:t>Bevestiging</a:t>
            </a:r>
            <a:r>
              <a:rPr lang="en">
                <a:solidFill>
                  <a:srgbClr val="272727"/>
                </a:solidFill>
              </a:rPr>
              <a:t>-relatie (relatie met onbestemde richting) tussen beide Objecttypen. Het Objecttype </a:t>
            </a:r>
            <a:r>
              <a:rPr i="1" lang="en">
                <a:solidFill>
                  <a:srgbClr val="272727"/>
                </a:solidFill>
              </a:rPr>
              <a:t>Geleideconstructie</a:t>
            </a:r>
            <a:r>
              <a:rPr lang="en">
                <a:solidFill>
                  <a:srgbClr val="272727"/>
                </a:solidFill>
              </a:rPr>
              <a:t> kan volgens de OTL ook aansluiten op het Objecttype </a:t>
            </a:r>
            <a:r>
              <a:rPr i="1" lang="en">
                <a:solidFill>
                  <a:srgbClr val="272727"/>
                </a:solidFill>
              </a:rPr>
              <a:t>Eindstuk</a:t>
            </a:r>
            <a:r>
              <a:rPr lang="en">
                <a:solidFill>
                  <a:srgbClr val="272727"/>
                </a:solidFill>
              </a:rPr>
              <a:t>. De omgekeerde relatie bestaat niet.</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Al bij al toch een mager beestje? Zeker als je gaat kijken naar welke attributen gevraagd worden?</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400"/>
              </a:spcBef>
              <a:spcAft>
                <a:spcPts val="0"/>
              </a:spcAft>
              <a:buClr>
                <a:schemeClr val="dk1"/>
              </a:buClr>
              <a:buSzPts val="1100"/>
              <a:buFont typeface="Arial"/>
              <a:buNone/>
            </a:pPr>
            <a:r>
              <a:rPr lang="en" sz="900">
                <a:solidFill>
                  <a:schemeClr val="dk1"/>
                </a:solidFill>
              </a:rPr>
              <a:t>Afbeelding: knipsel uit thematisch implementatie model </a:t>
            </a:r>
            <a:r>
              <a:rPr i="1" lang="en" sz="900">
                <a:solidFill>
                  <a:schemeClr val="dk1"/>
                </a:solidFill>
              </a:rPr>
              <a:t>Lijnvormige elementen</a:t>
            </a:r>
            <a:r>
              <a:rPr lang="en" sz="900">
                <a:solidFill>
                  <a:schemeClr val="dk1"/>
                </a:solidFill>
              </a:rPr>
              <a:t> </a:t>
            </a:r>
            <a:r>
              <a:rPr lang="en" sz="900" u="sng">
                <a:solidFill>
                  <a:schemeClr val="hlink"/>
                </a:solidFill>
                <a:hlinkClick r:id="rId3"/>
              </a:rPr>
              <a:t>https://wegenenverkeer-test.data.vlaanderen.be/doc/implementatiemodel/lijnvormige-elementen/</a:t>
            </a:r>
            <a:endParaRPr sz="900">
              <a:solidFill>
                <a:srgbClr val="272727"/>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58deddf0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658deddf0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2727"/>
                </a:solidFill>
              </a:rPr>
              <a:t>Het implementatiemodel </a:t>
            </a:r>
            <a:r>
              <a:rPr i="1" lang="en">
                <a:solidFill>
                  <a:srgbClr val="272727"/>
                </a:solidFill>
              </a:rPr>
              <a:t>Lijnvormige element</a:t>
            </a:r>
            <a:r>
              <a:rPr lang="en">
                <a:solidFill>
                  <a:srgbClr val="272727"/>
                </a:solidFill>
              </a:rPr>
              <a:t> plaatst </a:t>
            </a:r>
            <a:r>
              <a:rPr i="1" lang="en">
                <a:solidFill>
                  <a:srgbClr val="272727"/>
                </a:solidFill>
              </a:rPr>
              <a:t>Geleideconstructie </a:t>
            </a:r>
            <a:r>
              <a:rPr lang="en">
                <a:solidFill>
                  <a:srgbClr val="272727"/>
                </a:solidFill>
              </a:rPr>
              <a:t>en </a:t>
            </a:r>
            <a:r>
              <a:rPr i="1" lang="en">
                <a:solidFill>
                  <a:srgbClr val="272727"/>
                </a:solidFill>
              </a:rPr>
              <a:t>Motorvangplank </a:t>
            </a:r>
            <a:r>
              <a:rPr lang="en">
                <a:solidFill>
                  <a:srgbClr val="272727"/>
                </a:solidFill>
              </a:rPr>
              <a:t>echter in een breder plaatje waarin Abstracten en overerving een belangrijke rol spelen.</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De generalisatie-relaties die expliciet getoond worden als UML-Generalisation maken al duidelijk dat de </a:t>
            </a:r>
            <a:r>
              <a:rPr i="1" lang="en">
                <a:solidFill>
                  <a:srgbClr val="272727"/>
                </a:solidFill>
              </a:rPr>
              <a:t>Geleideconstructie </a:t>
            </a:r>
            <a:r>
              <a:rPr lang="en">
                <a:solidFill>
                  <a:srgbClr val="272727"/>
                </a:solidFill>
              </a:rPr>
              <a:t>een subklasse is van de Abstracte </a:t>
            </a:r>
            <a:r>
              <a:rPr i="1" lang="en">
                <a:solidFill>
                  <a:srgbClr val="272727"/>
                </a:solidFill>
              </a:rPr>
              <a:t>AansluitendeConstructie</a:t>
            </a:r>
            <a:r>
              <a:rPr lang="en">
                <a:solidFill>
                  <a:srgbClr val="272727"/>
                </a:solidFill>
              </a:rPr>
              <a:t>. De </a:t>
            </a:r>
            <a:r>
              <a:rPr i="1" lang="en">
                <a:solidFill>
                  <a:srgbClr val="272727"/>
                </a:solidFill>
              </a:rPr>
              <a:t>SluitAanOp-relatie </a:t>
            </a:r>
            <a:r>
              <a:rPr lang="en">
                <a:solidFill>
                  <a:srgbClr val="272727"/>
                </a:solidFill>
              </a:rPr>
              <a:t>van </a:t>
            </a:r>
            <a:r>
              <a:rPr i="1" lang="en">
                <a:solidFill>
                  <a:srgbClr val="272727"/>
                </a:solidFill>
              </a:rPr>
              <a:t>AansluitendeConstructie </a:t>
            </a:r>
            <a:r>
              <a:rPr lang="en">
                <a:solidFill>
                  <a:srgbClr val="272727"/>
                </a:solidFill>
              </a:rPr>
              <a:t>wijst er op dat een instantie van het Objecttype (een concreet stuk </a:t>
            </a:r>
            <a:r>
              <a:rPr i="1" lang="en">
                <a:solidFill>
                  <a:srgbClr val="272727"/>
                </a:solidFill>
              </a:rPr>
              <a:t>AansluitendeConstructie</a:t>
            </a:r>
            <a:r>
              <a:rPr lang="en">
                <a:solidFill>
                  <a:srgbClr val="272727"/>
                </a:solidFill>
              </a:rPr>
              <a:t>) met een bepaalde richting kan aansluiten op een andere instantie van hetzelfde Objecttype. Als subklasse erft </a:t>
            </a:r>
            <a:r>
              <a:rPr i="1" lang="en">
                <a:solidFill>
                  <a:srgbClr val="272727"/>
                </a:solidFill>
              </a:rPr>
              <a:t>GeleideConstructie </a:t>
            </a:r>
            <a:r>
              <a:rPr lang="en">
                <a:solidFill>
                  <a:srgbClr val="272727"/>
                </a:solidFill>
              </a:rPr>
              <a:t>deze relatie over van zijn superklasse. Zo kan de ene instantie van </a:t>
            </a:r>
            <a:r>
              <a:rPr i="1" lang="en">
                <a:solidFill>
                  <a:srgbClr val="272727"/>
                </a:solidFill>
              </a:rPr>
              <a:t>Geleideconstructie </a:t>
            </a:r>
            <a:r>
              <a:rPr lang="en">
                <a:solidFill>
                  <a:srgbClr val="272727"/>
                </a:solidFill>
              </a:rPr>
              <a:t>aansluiten op de andere. </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i="1" lang="en">
                <a:solidFill>
                  <a:srgbClr val="272727"/>
                </a:solidFill>
              </a:rPr>
              <a:t>AansluitendeConstructie </a:t>
            </a:r>
            <a:r>
              <a:rPr lang="en">
                <a:solidFill>
                  <a:srgbClr val="272727"/>
                </a:solidFill>
              </a:rPr>
              <a:t>is op haar beurt een subklasse van </a:t>
            </a:r>
            <a:r>
              <a:rPr i="1" lang="en">
                <a:solidFill>
                  <a:srgbClr val="272727"/>
                </a:solidFill>
              </a:rPr>
              <a:t>AfschermendeConstructie</a:t>
            </a:r>
            <a:r>
              <a:rPr lang="en">
                <a:solidFill>
                  <a:srgbClr val="272727"/>
                </a:solidFill>
              </a:rPr>
              <a:t>. </a:t>
            </a:r>
            <a:r>
              <a:rPr i="1" lang="en">
                <a:solidFill>
                  <a:srgbClr val="272727"/>
                </a:solidFill>
              </a:rPr>
              <a:t>AfschermendeConstructie </a:t>
            </a:r>
            <a:r>
              <a:rPr lang="en">
                <a:solidFill>
                  <a:srgbClr val="272727"/>
                </a:solidFill>
              </a:rPr>
              <a:t>heeft verschillende attributen en is het doel van een</a:t>
            </a:r>
            <a:r>
              <a:rPr i="1" lang="en">
                <a:solidFill>
                  <a:srgbClr val="272727"/>
                </a:solidFill>
              </a:rPr>
              <a:t> LigtOp</a:t>
            </a:r>
            <a:r>
              <a:rPr lang="en">
                <a:solidFill>
                  <a:srgbClr val="272727"/>
                </a:solidFill>
              </a:rPr>
              <a:t>-relatie die vertrekt </a:t>
            </a:r>
            <a:r>
              <a:rPr i="1" lang="en">
                <a:solidFill>
                  <a:srgbClr val="272727"/>
                </a:solidFill>
              </a:rPr>
              <a:t>GeluidswerendeConstructie</a:t>
            </a:r>
            <a:r>
              <a:rPr lang="en">
                <a:solidFill>
                  <a:srgbClr val="272727"/>
                </a:solidFill>
              </a:rPr>
              <a:t>. Overerving zorgt er voor de de </a:t>
            </a:r>
            <a:r>
              <a:rPr i="1" lang="en">
                <a:solidFill>
                  <a:srgbClr val="272727"/>
                </a:solidFill>
              </a:rPr>
              <a:t>Geleideconstructie </a:t>
            </a:r>
            <a:r>
              <a:rPr lang="en">
                <a:solidFill>
                  <a:srgbClr val="272727"/>
                </a:solidFill>
              </a:rPr>
              <a:t>ook deze attributen en relatie krijgt via </a:t>
            </a:r>
            <a:r>
              <a:rPr i="1" lang="en">
                <a:solidFill>
                  <a:srgbClr val="272727"/>
                </a:solidFill>
              </a:rPr>
              <a:t>AansluitendeConstructie</a:t>
            </a:r>
            <a:r>
              <a:rPr lang="en">
                <a:solidFill>
                  <a:srgbClr val="272727"/>
                </a:solidFill>
              </a:rPr>
              <a:t>. Nog een trapje hoger geldt hetzelfde voor de attributen en de relatie van </a:t>
            </a:r>
            <a:r>
              <a:rPr i="1" lang="en">
                <a:solidFill>
                  <a:srgbClr val="272727"/>
                </a:solidFill>
              </a:rPr>
              <a:t>LijnvormigElement</a:t>
            </a:r>
            <a:r>
              <a:rPr lang="en">
                <a:solidFill>
                  <a:srgbClr val="272727"/>
                </a:solidFill>
              </a:rPr>
              <a:t>.</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400"/>
              </a:spcBef>
              <a:spcAft>
                <a:spcPts val="0"/>
              </a:spcAft>
              <a:buClr>
                <a:schemeClr val="dk1"/>
              </a:buClr>
              <a:buSzPts val="1100"/>
              <a:buFont typeface="Arial"/>
              <a:buNone/>
            </a:pPr>
            <a:r>
              <a:rPr lang="en" sz="900">
                <a:solidFill>
                  <a:schemeClr val="dk1"/>
                </a:solidFill>
              </a:rPr>
              <a:t>Afbeelding: knipsel uit thematisch implementatie model </a:t>
            </a:r>
            <a:r>
              <a:rPr i="1" lang="en" sz="900">
                <a:solidFill>
                  <a:schemeClr val="dk1"/>
                </a:solidFill>
              </a:rPr>
              <a:t>Lijnvormige elementen</a:t>
            </a:r>
            <a:r>
              <a:rPr lang="en" sz="900">
                <a:solidFill>
                  <a:schemeClr val="dk1"/>
                </a:solidFill>
              </a:rPr>
              <a:t> </a:t>
            </a:r>
            <a:r>
              <a:rPr lang="en" sz="900" u="sng">
                <a:solidFill>
                  <a:schemeClr val="hlink"/>
                </a:solidFill>
                <a:hlinkClick r:id="rId2"/>
              </a:rPr>
              <a:t>https://wegenenverkeer-test.data.vlaanderen.be/doc/implementatiemodel/lijnvormige-elementen/</a:t>
            </a:r>
            <a:endParaRPr>
              <a:solidFill>
                <a:srgbClr val="272727"/>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65b10ab7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65b10ab7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72727"/>
                </a:solidFill>
              </a:rPr>
              <a:t>Naast de zichtbare generalisaties, erven de klassen op het diagram ook over van klassen die niet op het diagram staan. Omdat de klassen wél deel uitmaken van het Master Implementatie en de OTL als geheel, moet ook met deze klassen rekening gehouden worden. </a:t>
            </a:r>
            <a:endParaRPr>
              <a:solidFill>
                <a:srgbClr val="272727"/>
              </a:solidFill>
            </a:endParaRPr>
          </a:p>
          <a:p>
            <a:pPr indent="0" lvl="0" marL="0" rtl="0" algn="l">
              <a:spcBef>
                <a:spcPts val="0"/>
              </a:spcBef>
              <a:spcAft>
                <a:spcPts val="0"/>
              </a:spcAft>
              <a:buClr>
                <a:schemeClr val="dk1"/>
              </a:buClr>
              <a:buSzPts val="1100"/>
              <a:buFont typeface="Arial"/>
              <a:buNone/>
            </a:pPr>
            <a:r>
              <a:t/>
            </a:r>
            <a:endParaRPr>
              <a:solidFill>
                <a:srgbClr val="272727"/>
              </a:solidFill>
            </a:endParaRPr>
          </a:p>
          <a:p>
            <a:pPr indent="0" lvl="0" marL="0" rtl="0" algn="l">
              <a:spcBef>
                <a:spcPts val="0"/>
              </a:spcBef>
              <a:spcAft>
                <a:spcPts val="0"/>
              </a:spcAft>
              <a:buClr>
                <a:schemeClr val="dk1"/>
              </a:buClr>
              <a:buSzPts val="1100"/>
              <a:buFont typeface="Arial"/>
              <a:buNone/>
            </a:pPr>
            <a:r>
              <a:rPr lang="en">
                <a:solidFill>
                  <a:srgbClr val="272727"/>
                </a:solidFill>
              </a:rPr>
              <a:t>Superklassen van een subklasse die niet op het diagram staan, worden op het diagram schuingedrukt getoond in de rechterbovenhoek van de subklasse. Deze visualisatie is eerder specifiek voor Enterprise Architect en maakt geen deel uit van de UML-specificaties. Andere software waarin de diagrammen kunnen geraadpleegd worden d.m.v. het xmi-artefact van de OTL, kunnen dit op een andere manier weergeven of geven dit misschien niet weer. In de documentatie van het betrokken implementatiemodel zijn altijd alle superklassen van een Objecttype opgenomen, ook die superklassen die niet getoond zijn in het diagram van het implementatiemodel. Voor een subklasse wordt wel enkel de eigen superklasse getoond en niet de recursieve superklassen. Aangezien achter elke superklasse een hyperlink zit, kan je evenwel binnen de pagina eenvoudig navigeren naar de opeenvolgende superklassen.</a:t>
            </a:r>
            <a:endParaRPr>
              <a:solidFill>
                <a:srgbClr val="272727"/>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 de afbeelding zijn die “verborgen” superklassen expliciet gemaakt </a:t>
            </a:r>
            <a:r>
              <a:rPr lang="en">
                <a:solidFill>
                  <a:schemeClr val="dk1"/>
                </a:solidFill>
              </a:rPr>
              <a:t>ter illustratie van het principe van overerving.</a:t>
            </a:r>
            <a:endParaRPr/>
          </a:p>
          <a:p>
            <a:pPr indent="0" lvl="0" marL="0" rtl="0" algn="l">
              <a:spcBef>
                <a:spcPts val="0"/>
              </a:spcBef>
              <a:spcAft>
                <a:spcPts val="0"/>
              </a:spcAft>
              <a:buNone/>
            </a:pPr>
            <a:r>
              <a:t/>
            </a:r>
            <a:endParaRPr/>
          </a:p>
          <a:p>
            <a:pPr indent="0" lvl="0" marL="0" rtl="0" algn="l">
              <a:spcBef>
                <a:spcPts val="400"/>
              </a:spcBef>
              <a:spcAft>
                <a:spcPts val="0"/>
              </a:spcAft>
              <a:buClr>
                <a:schemeClr val="dk1"/>
              </a:buClr>
              <a:buSzPts val="1100"/>
              <a:buFont typeface="Arial"/>
              <a:buNone/>
            </a:pPr>
            <a:r>
              <a:rPr lang="en" sz="900">
                <a:solidFill>
                  <a:schemeClr val="dk1"/>
                </a:solidFill>
              </a:rPr>
              <a:t>Afbeelding: samengesteld diagram met alle klassen van de Onderdelen Geleideconstructie en Motorvangplank. Gebaseerd op het thematisch implementatie model </a:t>
            </a:r>
            <a:r>
              <a:rPr i="1" lang="en" sz="900">
                <a:solidFill>
                  <a:schemeClr val="dk1"/>
                </a:solidFill>
              </a:rPr>
              <a:t>Lijnvormige elementen</a:t>
            </a:r>
            <a:r>
              <a:rPr lang="en" sz="900">
                <a:solidFill>
                  <a:schemeClr val="dk1"/>
                </a:solidFill>
              </a:rPr>
              <a:t> </a:t>
            </a:r>
            <a:r>
              <a:rPr lang="en" sz="900" u="sng">
                <a:solidFill>
                  <a:schemeClr val="hlink"/>
                </a:solidFill>
                <a:hlinkClick r:id="rId2"/>
              </a:rPr>
              <a:t>https://wegenenverkeer-test.data.vlaanderen.be/doc/implementatiemodel/lijnvormige-elementen/</a:t>
            </a:r>
            <a:endParaRPr sz="900">
              <a:solidFill>
                <a:srgbClr val="272727"/>
              </a:solidFill>
            </a:endParaRPr>
          </a:p>
          <a:p>
            <a:pPr indent="0" lvl="0" marL="0" rtl="0" algn="l">
              <a:spcBef>
                <a:spcPts val="40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658deddf0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58deddf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2727"/>
                </a:solidFill>
              </a:rPr>
              <a:t>Rekening houdend met de recursieve superklassen van Geleideconstructie en Motorvangplank, krijgen deze Objecttypes opeens wel wat meer om het lijf: er zijn heel wat meer attributen en relaties bijgekomen. Het is ook in deze platgeslagen versie dat data uitgewisseld wordt voor concrete objecten die gebaseerd zijn op deze Objecttypen.</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Merk op dat Enterprise Architect het mogelijk maakt om de overgeërfde attributen op een diagram  te tonen in de subklasse klasse maar niet de overgeërfde relaties. De afbeelding van deze slide is een manuele herwerking van een bestaand diagram die er voor zorgt dat in het model dat gebaseerd wordt op dit diagram, de relaties dubbel zullen voorkomen: een keer via de overerving en een keer o.w.v. de rechtstreekse relatie. In de OTL zit deze verdubbeling niet! </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De enige volledig g</a:t>
            </a:r>
            <a:r>
              <a:rPr lang="en">
                <a:solidFill>
                  <a:srgbClr val="272727"/>
                </a:solidFill>
              </a:rPr>
              <a:t>econsolideerde versie van een Objecttype is terug te vinden in het SQLite artefact van de OTL. Daarin vind je zowel alle attributen en alle relaties van een Objecttype terug. </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400"/>
              </a:spcBef>
              <a:spcAft>
                <a:spcPts val="0"/>
              </a:spcAft>
              <a:buClr>
                <a:schemeClr val="dk1"/>
              </a:buClr>
              <a:buSzPts val="1100"/>
              <a:buFont typeface="Arial"/>
              <a:buNone/>
            </a:pPr>
            <a:r>
              <a:rPr lang="en" sz="900">
                <a:solidFill>
                  <a:schemeClr val="dk1"/>
                </a:solidFill>
              </a:rPr>
              <a:t>Afbeelding: gecoördineerde versie van de Onderdelen Geleideconstructie en Motervangplank obv. hun (iteratieve) superklassen volgens de attributen van die superklassen en hun relaties. Gebaseerd op het thematisch implementatie model </a:t>
            </a:r>
            <a:r>
              <a:rPr i="1" lang="en" sz="900">
                <a:solidFill>
                  <a:schemeClr val="dk1"/>
                </a:solidFill>
              </a:rPr>
              <a:t>Lijnvormige elementen</a:t>
            </a:r>
            <a:r>
              <a:rPr lang="en" sz="900">
                <a:solidFill>
                  <a:schemeClr val="dk1"/>
                </a:solidFill>
              </a:rPr>
              <a:t> </a:t>
            </a:r>
            <a:r>
              <a:rPr lang="en" sz="900" u="sng">
                <a:solidFill>
                  <a:schemeClr val="hlink"/>
                </a:solidFill>
                <a:hlinkClick r:id="rId2"/>
              </a:rPr>
              <a:t>https://wegenenverkeer-test.data.vlaanderen.be/doc/implementatiemodel/lijnvormige-elementen/</a:t>
            </a:r>
            <a:endParaRPr>
              <a:solidFill>
                <a:srgbClr val="272727"/>
              </a:solidFill>
            </a:endParaRPr>
          </a:p>
          <a:p>
            <a:pPr indent="0" lvl="0" marL="0" rtl="0" algn="l">
              <a:spcBef>
                <a:spcPts val="40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658deddf0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658deddf0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2727"/>
                </a:solidFill>
              </a:rPr>
              <a:t>Abstracten zijn verzameld in een </a:t>
            </a:r>
            <a:r>
              <a:rPr b="1" lang="en">
                <a:solidFill>
                  <a:srgbClr val="272727"/>
                </a:solidFill>
              </a:rPr>
              <a:t>eigen Vocabularium</a:t>
            </a:r>
            <a:r>
              <a:rPr lang="en">
                <a:solidFill>
                  <a:srgbClr val="272727"/>
                </a:solidFill>
              </a:rPr>
              <a:t> en hebben zo een eigen namespace binnen het OTL: </a:t>
            </a:r>
            <a:r>
              <a:rPr lang="en" u="sng">
                <a:solidFill>
                  <a:schemeClr val="hlink"/>
                </a:solidFill>
                <a:hlinkClick r:id="rId2"/>
              </a:rPr>
              <a:t>https://wegenenverkeer-test.data.vlaanderen.be/ns/abstracten/</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None/>
            </a:pPr>
            <a:r>
              <a:rPr lang="en">
                <a:solidFill>
                  <a:srgbClr val="272727"/>
                </a:solidFill>
              </a:rPr>
              <a:t>In de </a:t>
            </a:r>
            <a:r>
              <a:rPr b="1" lang="en">
                <a:solidFill>
                  <a:srgbClr val="272727"/>
                </a:solidFill>
              </a:rPr>
              <a:t>diagrammen</a:t>
            </a:r>
            <a:r>
              <a:rPr lang="en">
                <a:solidFill>
                  <a:srgbClr val="272727"/>
                </a:solidFill>
              </a:rPr>
              <a:t> die een visualisatie zijn van een implementatiemodel, zijn Abstracten herkenbaar omdat hun naam </a:t>
            </a:r>
            <a:r>
              <a:rPr b="1" lang="en">
                <a:solidFill>
                  <a:srgbClr val="272727"/>
                </a:solidFill>
              </a:rPr>
              <a:t>schuingedrukt </a:t>
            </a:r>
            <a:r>
              <a:rPr lang="en">
                <a:solidFill>
                  <a:srgbClr val="272727"/>
                </a:solidFill>
              </a:rPr>
              <a:t>weergegeven is. Eigen aan Enterprise Architect waarin de diagrammen gemaakt zijn en de OTL beheerd wordt,  is dat de software de superklassen van een element die niet op het diagram voorkomen, weergeeft in de rechterbovenhoek van het element. Zo kan je altijd zien van welke andere Abstracten een element ook overerft.</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Clr>
                <a:schemeClr val="dk1"/>
              </a:buClr>
              <a:buSzPts val="1100"/>
              <a:buFont typeface="Arial"/>
              <a:buNone/>
            </a:pPr>
            <a:r>
              <a:rPr lang="en">
                <a:solidFill>
                  <a:srgbClr val="272727"/>
                </a:solidFill>
              </a:rPr>
              <a:t>Alleen een Abstracte kan een superklasse zijn, doel van een Generalisatie-relatie. Een Abstracte kan wel een subklasse zijn van een andere Abstracte. </a:t>
            </a:r>
            <a:endParaRPr>
              <a:solidFill>
                <a:srgbClr val="272727"/>
              </a:solidFill>
            </a:endParaRPr>
          </a:p>
          <a:p>
            <a:pPr indent="0" lvl="0" marL="0" rtl="0" algn="l">
              <a:spcBef>
                <a:spcPts val="0"/>
              </a:spcBef>
              <a:spcAft>
                <a:spcPts val="0"/>
              </a:spcAft>
              <a:buClr>
                <a:schemeClr val="dk1"/>
              </a:buClr>
              <a:buSzPts val="1100"/>
              <a:buFont typeface="Arial"/>
              <a:buNone/>
            </a:pPr>
            <a:r>
              <a:rPr lang="en">
                <a:solidFill>
                  <a:srgbClr val="272727"/>
                </a:solidFill>
              </a:rPr>
              <a:t>In het vocabularium van andere types OTL-elementen zijn de rechtstreekse superklassen van een Objecttype ook terug te vinden onder de kop </a:t>
            </a:r>
            <a:r>
              <a:rPr i="1" lang="en">
                <a:solidFill>
                  <a:srgbClr val="272727"/>
                </a:solidFill>
              </a:rPr>
              <a:t>Specialisatie van</a:t>
            </a:r>
            <a:r>
              <a:rPr lang="en">
                <a:solidFill>
                  <a:srgbClr val="272727"/>
                </a:solidFill>
              </a:rPr>
              <a:t>.</a:t>
            </a:r>
            <a:endParaRPr>
              <a:solidFill>
                <a:srgbClr val="272727"/>
              </a:solidFill>
            </a:endParaRPr>
          </a:p>
          <a:p>
            <a:pPr indent="0" lvl="0" marL="0" rtl="0" algn="l">
              <a:spcBef>
                <a:spcPts val="0"/>
              </a:spcBef>
              <a:spcAft>
                <a:spcPts val="0"/>
              </a:spcAft>
              <a:buNone/>
            </a:pPr>
            <a:r>
              <a:rPr lang="en">
                <a:solidFill>
                  <a:srgbClr val="272727"/>
                </a:solidFill>
              </a:rPr>
              <a:t>Als superklassen zijn ze ook terug te vinden de documentatie van de implementatiemodellen bij de Objecttypen die er van overerven als subklasse onder de kop </a:t>
            </a:r>
            <a:r>
              <a:rPr i="1" lang="en">
                <a:solidFill>
                  <a:srgbClr val="272727"/>
                </a:solidFill>
              </a:rPr>
              <a:t>Subklasse van</a:t>
            </a:r>
            <a:r>
              <a:rPr lang="en"/>
              <a:t> van de subklasse.</a:t>
            </a:r>
            <a:r>
              <a:rPr lang="en">
                <a:solidFill>
                  <a:srgbClr val="272727"/>
                </a:solidFill>
              </a:rPr>
              <a:t>.</a:t>
            </a:r>
            <a:endParaRPr>
              <a:solidFill>
                <a:srgbClr val="272727"/>
              </a:solidFill>
            </a:endParaRPr>
          </a:p>
          <a:p>
            <a:pPr indent="0" lvl="0" marL="0" rtl="0" algn="l">
              <a:spcBef>
                <a:spcPts val="0"/>
              </a:spcBef>
              <a:spcAft>
                <a:spcPts val="0"/>
              </a:spcAft>
              <a:buClr>
                <a:schemeClr val="dk1"/>
              </a:buClr>
              <a:buSzPts val="1100"/>
              <a:buFont typeface="Arial"/>
              <a:buNone/>
            </a:pPr>
            <a:r>
              <a:t/>
            </a:r>
            <a:endParaRPr>
              <a:solidFill>
                <a:srgbClr val="272727"/>
              </a:solidFill>
            </a:endParaRPr>
          </a:p>
          <a:p>
            <a:pPr indent="0" lvl="0" marL="0" rtl="0" algn="l">
              <a:spcBef>
                <a:spcPts val="0"/>
              </a:spcBef>
              <a:spcAft>
                <a:spcPts val="0"/>
              </a:spcAft>
              <a:buNone/>
            </a:pPr>
            <a:r>
              <a:t/>
            </a:r>
            <a:endParaRPr>
              <a:solidFill>
                <a:srgbClr val="272727"/>
              </a:solidFill>
            </a:endParaRPr>
          </a:p>
          <a:p>
            <a:pPr indent="0" lvl="0" marL="0" rtl="0" algn="l">
              <a:spcBef>
                <a:spcPts val="0"/>
              </a:spcBef>
              <a:spcAft>
                <a:spcPts val="0"/>
              </a:spcAft>
              <a:buClr>
                <a:schemeClr val="dk1"/>
              </a:buClr>
              <a:buSzPts val="1100"/>
              <a:buFont typeface="Arial"/>
              <a:buNone/>
            </a:pPr>
            <a:r>
              <a:rPr lang="en" sz="900">
                <a:solidFill>
                  <a:srgbClr val="272727"/>
                </a:solidFill>
              </a:rPr>
              <a:t>Afbeelding links: knipsel uit het diagram van het t</a:t>
            </a:r>
            <a:r>
              <a:rPr lang="en" sz="900">
                <a:solidFill>
                  <a:srgbClr val="272727"/>
                </a:solidFill>
              </a:rPr>
              <a:t>hematisch implementatie model </a:t>
            </a:r>
            <a:r>
              <a:rPr i="1" lang="en" sz="900">
                <a:solidFill>
                  <a:srgbClr val="272727"/>
                </a:solidFill>
              </a:rPr>
              <a:t>Lijnvormige elementen </a:t>
            </a:r>
            <a:r>
              <a:rPr lang="en" sz="900" u="sng">
                <a:solidFill>
                  <a:schemeClr val="hlink"/>
                </a:solidFill>
                <a:hlinkClick r:id="rId3"/>
              </a:rPr>
              <a:t>https://wegenenverkeer-test.data.vlaanderen.be/doc/implementatiemodel/lijnvormige-elementen</a:t>
            </a:r>
            <a:endParaRPr sz="900">
              <a:solidFill>
                <a:srgbClr val="272727"/>
              </a:solidFill>
            </a:endParaRPr>
          </a:p>
          <a:p>
            <a:pPr indent="0" lvl="0" marL="0" rtl="0" algn="l">
              <a:spcBef>
                <a:spcPts val="0"/>
              </a:spcBef>
              <a:spcAft>
                <a:spcPts val="0"/>
              </a:spcAft>
              <a:buClr>
                <a:schemeClr val="dk1"/>
              </a:buClr>
              <a:buSzPts val="1100"/>
              <a:buFont typeface="Arial"/>
              <a:buNone/>
            </a:pPr>
            <a:r>
              <a:rPr lang="en" sz="900">
                <a:solidFill>
                  <a:srgbClr val="272727"/>
                </a:solidFill>
              </a:rPr>
              <a:t>Afbeelding rechtsboven: knipsel uit Vocabularium </a:t>
            </a:r>
            <a:r>
              <a:rPr i="1" lang="en" sz="900">
                <a:solidFill>
                  <a:srgbClr val="272727"/>
                </a:solidFill>
              </a:rPr>
              <a:t>Onderdelen</a:t>
            </a:r>
            <a:r>
              <a:rPr lang="en" sz="900">
                <a:solidFill>
                  <a:srgbClr val="272727"/>
                </a:solidFill>
              </a:rPr>
              <a:t> </a:t>
            </a:r>
            <a:r>
              <a:rPr lang="en" sz="900" u="sng">
                <a:solidFill>
                  <a:schemeClr val="hlink"/>
                </a:solidFill>
                <a:hlinkClick r:id="rId4"/>
              </a:rPr>
              <a:t>https://wegenenverkeer-test.data.vlaanderen.be/ns/onderdeel/#Geleideconstructie</a:t>
            </a:r>
            <a:endParaRPr sz="900">
              <a:solidFill>
                <a:srgbClr val="272727"/>
              </a:solidFill>
            </a:endParaRPr>
          </a:p>
          <a:p>
            <a:pPr indent="0" lvl="0" marL="0" rtl="0" algn="l">
              <a:spcBef>
                <a:spcPts val="0"/>
              </a:spcBef>
              <a:spcAft>
                <a:spcPts val="0"/>
              </a:spcAft>
              <a:buClr>
                <a:schemeClr val="dk1"/>
              </a:buClr>
              <a:buSzPts val="1100"/>
              <a:buFont typeface="Arial"/>
              <a:buNone/>
            </a:pPr>
            <a:r>
              <a:rPr lang="en" sz="900">
                <a:solidFill>
                  <a:srgbClr val="272727"/>
                </a:solidFill>
              </a:rPr>
              <a:t>Afbeelding rechtsonder: knipsel uit de documentatie bij het thematisch implementatie model </a:t>
            </a:r>
            <a:r>
              <a:rPr i="1" lang="en" sz="900">
                <a:solidFill>
                  <a:srgbClr val="272727"/>
                </a:solidFill>
              </a:rPr>
              <a:t>Lijnvormige elementen</a:t>
            </a:r>
            <a:r>
              <a:rPr lang="en" sz="900">
                <a:solidFill>
                  <a:srgbClr val="272727"/>
                </a:solidFill>
              </a:rPr>
              <a:t> </a:t>
            </a:r>
            <a:r>
              <a:rPr lang="en" sz="900" u="sng">
                <a:solidFill>
                  <a:schemeClr val="hlink"/>
                </a:solidFill>
                <a:hlinkClick r:id="rId5"/>
              </a:rPr>
              <a:t>https://wegenenverkeer-test.data.vlaanderen.be/doc/implementatiemodel/lijnvormige-elementen/#Geleideconstructie</a:t>
            </a:r>
            <a:endParaRPr sz="900">
              <a:solidFill>
                <a:srgbClr val="272727"/>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621ead9fa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621ead9fa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Attributen hebben een datatype. De </a:t>
            </a:r>
            <a:r>
              <a:rPr b="1" lang="en"/>
              <a:t>OTL legt ook alle datatypen vast</a:t>
            </a:r>
            <a:r>
              <a:rPr lang="en"/>
              <a:t> die gebruikt worden door attributen van Klassen van de OTL. Net als elk Objecttype en elk attribuut, heeft elk datatype zijn </a:t>
            </a:r>
            <a:r>
              <a:rPr b="1" lang="en"/>
              <a:t>eigen definitie</a:t>
            </a:r>
            <a:r>
              <a:rPr lang="en"/>
              <a:t> en vastgelegde betekenis. </a:t>
            </a:r>
            <a:r>
              <a:rPr b="1" lang="en"/>
              <a:t>Binnen de OTL kunnen ook uitsluitend datatypen gebruikt worden die de OTL zelf definiëert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tegenstelling tot attributen die uniek zijn voor elke Klasse waarin ze gebruikt worden, kunnen datatypes van de OTL wel </a:t>
            </a:r>
            <a:r>
              <a:rPr b="1" lang="en"/>
              <a:t>hergebruikt worden</a:t>
            </a:r>
            <a:r>
              <a:rPr lang="en"/>
              <a:t>. Twee verschillende attributen kunnen maw. gebruik maken van hetzelfde datatype.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Het OTL kent enkele soorten datatype:</a:t>
            </a:r>
            <a:endParaRPr/>
          </a:p>
          <a:p>
            <a:pPr indent="-298450" lvl="0" marL="457200" rtl="0" algn="l">
              <a:spcBef>
                <a:spcPts val="0"/>
              </a:spcBef>
              <a:spcAft>
                <a:spcPts val="0"/>
              </a:spcAft>
              <a:buSzPts val="1100"/>
              <a:buChar char="●"/>
            </a:pPr>
            <a:r>
              <a:rPr lang="en"/>
              <a:t>Het </a:t>
            </a:r>
            <a:r>
              <a:rPr b="1" lang="en"/>
              <a:t>primitief </a:t>
            </a:r>
            <a:r>
              <a:rPr lang="en"/>
              <a:t>datatype dat eenduidig de klassieke datatypen vastlegt ongeacht de technologie waarmee data uitgewisseld wordt.</a:t>
            </a:r>
            <a:endParaRPr/>
          </a:p>
          <a:p>
            <a:pPr indent="-298450" lvl="0" marL="457200" rtl="0" algn="l">
              <a:spcBef>
                <a:spcPts val="0"/>
              </a:spcBef>
              <a:spcAft>
                <a:spcPts val="0"/>
              </a:spcAft>
              <a:buSzPts val="1100"/>
              <a:buChar char="●"/>
            </a:pPr>
            <a:r>
              <a:rPr lang="en"/>
              <a:t>Een </a:t>
            </a:r>
            <a:r>
              <a:rPr b="1" lang="en"/>
              <a:t>eenvoudig </a:t>
            </a:r>
            <a:r>
              <a:rPr lang="en"/>
              <a:t>datatype voor het vatten van een enkele waarde.</a:t>
            </a:r>
            <a:endParaRPr/>
          </a:p>
          <a:p>
            <a:pPr indent="-298450" lvl="0" marL="457200" rtl="0" algn="l">
              <a:spcBef>
                <a:spcPts val="0"/>
              </a:spcBef>
              <a:spcAft>
                <a:spcPts val="0"/>
              </a:spcAft>
              <a:buSzPts val="1100"/>
              <a:buChar char="●"/>
            </a:pPr>
            <a:r>
              <a:rPr b="1" lang="en"/>
              <a:t>Kwantitieve waarden</a:t>
            </a:r>
            <a:r>
              <a:rPr lang="en"/>
              <a:t> die een enkele waarde vatten maar een strikte beperking bevatten die de waarde interpreteerbaar maken voor een machine.</a:t>
            </a:r>
            <a:endParaRPr/>
          </a:p>
          <a:p>
            <a:pPr indent="-298450" lvl="0" marL="457200" rtl="0" algn="l">
              <a:spcBef>
                <a:spcPts val="0"/>
              </a:spcBef>
              <a:spcAft>
                <a:spcPts val="0"/>
              </a:spcAft>
              <a:buSzPts val="1100"/>
              <a:buChar char="●"/>
            </a:pPr>
            <a:r>
              <a:rPr lang="en"/>
              <a:t>Een </a:t>
            </a:r>
            <a:r>
              <a:rPr b="1" lang="en"/>
              <a:t>complex </a:t>
            </a:r>
            <a:r>
              <a:rPr lang="en"/>
              <a:t>datatype waarmee meerdere waarden van verschillende aard gevat worden voor hetzelfde attribuut.</a:t>
            </a:r>
            <a:endParaRPr/>
          </a:p>
          <a:p>
            <a:pPr indent="-298450" lvl="0" marL="457200" rtl="0" algn="l">
              <a:spcBef>
                <a:spcPts val="0"/>
              </a:spcBef>
              <a:spcAft>
                <a:spcPts val="0"/>
              </a:spcAft>
              <a:buSzPts val="1100"/>
              <a:buChar char="●"/>
            </a:pPr>
            <a:r>
              <a:rPr lang="en"/>
              <a:t>Een </a:t>
            </a:r>
            <a:r>
              <a:rPr b="1" lang="en"/>
              <a:t>union </a:t>
            </a:r>
            <a:r>
              <a:rPr lang="en"/>
              <a:t>datatype dat aangeeft dat een attribuut een waarde heeft voor slechts één van de mogelijke kenmerken van het datatype.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Het </a:t>
            </a:r>
            <a:r>
              <a:rPr b="1" lang="en"/>
              <a:t>E</a:t>
            </a:r>
            <a:r>
              <a:rPr b="1" lang="en"/>
              <a:t>envoudig Datatype</a:t>
            </a:r>
            <a:r>
              <a:rPr lang="en"/>
              <a:t> maakt het mogelijk één waarde van een bepaald type op te slaan voor een attribuut:</a:t>
            </a:r>
            <a:endParaRPr/>
          </a:p>
          <a:p>
            <a:pPr indent="-298450" lvl="0" marL="457200" rtl="0" algn="l">
              <a:spcBef>
                <a:spcPts val="0"/>
              </a:spcBef>
              <a:spcAft>
                <a:spcPts val="0"/>
              </a:spcAft>
              <a:buSzPts val="1100"/>
              <a:buChar char="●"/>
            </a:pPr>
            <a:r>
              <a:rPr lang="en"/>
              <a:t>Elk Eenvoudig Datatype heeft een eigen definitie en een vastgelegde betekenis.</a:t>
            </a:r>
            <a:endParaRPr/>
          </a:p>
          <a:p>
            <a:pPr indent="-298450" lvl="0" marL="457200" rtl="0" algn="l">
              <a:spcBef>
                <a:spcPts val="0"/>
              </a:spcBef>
              <a:spcAft>
                <a:spcPts val="0"/>
              </a:spcAft>
              <a:buSzPts val="1100"/>
              <a:buChar char="●"/>
            </a:pPr>
            <a:r>
              <a:rPr lang="en"/>
              <a:t>Het type van de mogelijke waarde is op zijn beurt vastgelegd als datatype van het attribuut.</a:t>
            </a:r>
            <a:endParaRPr/>
          </a:p>
          <a:p>
            <a:pPr indent="-298450" lvl="0" marL="457200" rtl="0" algn="l">
              <a:spcBef>
                <a:spcPts val="0"/>
              </a:spcBef>
              <a:spcAft>
                <a:spcPts val="0"/>
              </a:spcAft>
              <a:buSzPts val="1100"/>
              <a:buChar char="●"/>
            </a:pPr>
            <a:r>
              <a:rPr lang="en"/>
              <a:t>Het attribuut dat gebruik maakt van het Datatype kan een kardinaliteit hebben die moet gerespecteerd worden.</a:t>
            </a:r>
            <a:endParaRPr/>
          </a:p>
          <a:p>
            <a:pPr indent="-298450" lvl="0" marL="457200" rtl="0" algn="l">
              <a:spcBef>
                <a:spcPts val="0"/>
              </a:spcBef>
              <a:spcAft>
                <a:spcPts val="0"/>
              </a:spcAft>
              <a:buSzPts val="1100"/>
              <a:buChar char="●"/>
            </a:pPr>
            <a:r>
              <a:rPr lang="en"/>
              <a:t>Het is herkenbaar aan de prefix </a:t>
            </a:r>
            <a:r>
              <a:rPr b="1" lang="en"/>
              <a:t>‘Dte’ </a:t>
            </a:r>
            <a:r>
              <a:rPr lang="en"/>
              <a:t>in de naam.</a:t>
            </a:r>
            <a:endParaRPr/>
          </a:p>
          <a:p>
            <a:pPr indent="-298450" lvl="0" marL="457200" rtl="0" algn="l">
              <a:spcBef>
                <a:spcPts val="0"/>
              </a:spcBef>
              <a:spcAft>
                <a:spcPts val="0"/>
              </a:spcAft>
              <a:buSzPts val="1100"/>
              <a:buChar char="●"/>
            </a:pPr>
            <a:r>
              <a:rPr lang="en"/>
              <a:t>Eenvoudige Datatypes hebben een </a:t>
            </a:r>
            <a:r>
              <a:rPr b="1" lang="en"/>
              <a:t>eigen implementatiemodel</a:t>
            </a:r>
            <a:r>
              <a:rPr lang="en"/>
              <a:t> (</a:t>
            </a:r>
            <a:r>
              <a:rPr lang="en" u="sng">
                <a:solidFill>
                  <a:schemeClr val="hlink"/>
                </a:solidFill>
                <a:hlinkClick r:id="rId2"/>
              </a:rPr>
              <a:t>https://wegenenverkeer-test.data.vlaanderen.be/doc/implementatiemodel/eenvoudige-datatypes/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Het </a:t>
            </a:r>
            <a:r>
              <a:rPr b="1" lang="en"/>
              <a:t>Primitief Datatype</a:t>
            </a:r>
            <a:r>
              <a:rPr lang="en"/>
              <a:t> legt eenduidig vaak gebruikte datatypes vast onafhankelijk van de technologie waarmee de data van de attributen gevat en uitgewisseld worden. Voorbeelden zijn </a:t>
            </a:r>
            <a:r>
              <a:rPr lang="en">
                <a:solidFill>
                  <a:schemeClr val="dk1"/>
                </a:solidFill>
              </a:rPr>
              <a:t>Boolean, Datum, DatumTijd. Primitieve Datatypen:</a:t>
            </a:r>
            <a:endParaRPr/>
          </a:p>
          <a:p>
            <a:pPr indent="-298450" lvl="0" marL="457200" rtl="0" algn="l">
              <a:spcBef>
                <a:spcPts val="0"/>
              </a:spcBef>
              <a:spcAft>
                <a:spcPts val="0"/>
              </a:spcAft>
              <a:buSzPts val="1100"/>
              <a:buChar char="●"/>
            </a:pPr>
            <a:r>
              <a:rPr lang="en"/>
              <a:t>Hebben geen </a:t>
            </a:r>
            <a:r>
              <a:rPr b="1" lang="en"/>
              <a:t>eigen prefix</a:t>
            </a:r>
            <a:r>
              <a:rPr lang="en"/>
              <a:t>.</a:t>
            </a:r>
            <a:endParaRPr/>
          </a:p>
          <a:p>
            <a:pPr indent="-298450" lvl="0" marL="457200" rtl="0" algn="l">
              <a:spcBef>
                <a:spcPts val="0"/>
              </a:spcBef>
              <a:spcAft>
                <a:spcPts val="0"/>
              </a:spcAft>
              <a:buSzPts val="1100"/>
              <a:buChar char="●"/>
            </a:pPr>
            <a:r>
              <a:rPr lang="en"/>
              <a:t>Hebben geen eigen implementatiemodel..</a:t>
            </a:r>
            <a:endParaRPr/>
          </a:p>
          <a:p>
            <a:pPr indent="-298450" lvl="0" marL="457200" rtl="0" algn="l">
              <a:spcBef>
                <a:spcPts val="0"/>
              </a:spcBef>
              <a:spcAft>
                <a:spcPts val="0"/>
              </a:spcAft>
              <a:buSzPts val="1100"/>
              <a:buChar char="●"/>
            </a:pPr>
            <a:r>
              <a:rPr lang="en"/>
              <a:t>Ze hebben wel een eigen definitie en hun betekenis ligt eenduidig vast.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88900" rtl="0" algn="l">
              <a:lnSpc>
                <a:spcPct val="120000"/>
              </a:lnSpc>
              <a:spcBef>
                <a:spcPts val="0"/>
              </a:spcBef>
              <a:spcAft>
                <a:spcPts val="500"/>
              </a:spcAft>
              <a:buNone/>
            </a:pPr>
            <a:r>
              <a:rPr lang="en" sz="900"/>
              <a:t>Afbeelding: visuele voorstelling van verschillende datatypes</a:t>
            </a:r>
            <a:endParaRPr sz="9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65b10ab7a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65b10ab7a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Een </a:t>
            </a:r>
            <a:r>
              <a:rPr b="1" lang="en">
                <a:solidFill>
                  <a:schemeClr val="dk1"/>
                </a:solidFill>
              </a:rPr>
              <a:t>Complex Datatype</a:t>
            </a:r>
            <a:r>
              <a:rPr lang="en">
                <a:solidFill>
                  <a:schemeClr val="dk1"/>
                </a:solidFill>
              </a:rPr>
              <a:t> waarmee </a:t>
            </a:r>
            <a:r>
              <a:rPr b="1" lang="en">
                <a:solidFill>
                  <a:schemeClr val="dk1"/>
                </a:solidFill>
              </a:rPr>
              <a:t>meerdere waarden van verschillende aar</a:t>
            </a:r>
            <a:r>
              <a:rPr lang="en">
                <a:solidFill>
                  <a:schemeClr val="dk1"/>
                </a:solidFill>
              </a:rPr>
              <a:t>d vatten voor hetzelfde attribuut.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Elk Complex Datatype heeft een eigen definitie en een vastgelegde betekenis.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 vereiste waarden zijn vastgelegd als attributen van het element dat het Datatype representeert.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Voor elk attribuut moet een waarde aangeleverd worden volgens de kardinaliteit van het attribuut in kwestie.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Het type van elke waarde is op zijn beurt vastgelegd als datatype van het attribuut van het Complex Datatype.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Het is herkenbaar aan de prefix </a:t>
            </a:r>
            <a:r>
              <a:rPr b="1" lang="en">
                <a:solidFill>
                  <a:schemeClr val="dk1"/>
                </a:solidFill>
              </a:rPr>
              <a:t>‘Dtc’ </a:t>
            </a:r>
            <a:r>
              <a:rPr lang="en">
                <a:solidFill>
                  <a:schemeClr val="dk1"/>
                </a:solidFill>
              </a:rPr>
              <a:t>in de naam.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Complexe datatypes hebben een </a:t>
            </a:r>
            <a:r>
              <a:rPr b="1" lang="en">
                <a:solidFill>
                  <a:schemeClr val="dk1"/>
                </a:solidFill>
              </a:rPr>
              <a:t>eigen implementatimodel </a:t>
            </a:r>
            <a:r>
              <a:rPr lang="en">
                <a:solidFill>
                  <a:schemeClr val="dk1"/>
                </a:solidFill>
              </a:rPr>
              <a:t>(</a:t>
            </a:r>
            <a:r>
              <a:rPr lang="en" u="sng">
                <a:solidFill>
                  <a:schemeClr val="hlink"/>
                </a:solidFill>
                <a:hlinkClick r:id="rId2"/>
              </a:rPr>
              <a:t>https://wegenenverkeer-test.data.vlaanderen.be/doc/implementatiemodel/complexe-datatypes/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 </a:t>
            </a:r>
            <a:r>
              <a:rPr b="1" lang="en">
                <a:solidFill>
                  <a:schemeClr val="dk1"/>
                </a:solidFill>
              </a:rPr>
              <a:t>Kwantitieve Waarde</a:t>
            </a:r>
            <a:r>
              <a:rPr lang="en">
                <a:solidFill>
                  <a:schemeClr val="dk1"/>
                </a:solidFill>
              </a:rPr>
              <a:t> vat een enkele waarde maar heeft bevat ook een strikte beperking die de </a:t>
            </a:r>
            <a:r>
              <a:rPr b="1" lang="en">
                <a:solidFill>
                  <a:schemeClr val="dk1"/>
                </a:solidFill>
              </a:rPr>
              <a:t>waarde interpreteerbaar maken voor een machine</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Elke Kwantitatieve Waarde heeft een eigen definitie en een vastgelegde betekenis.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Ze is herkenbaar aan de prefix ‘KwantWrdIn’ (Kwantitatieve Waarde in …) in de naam van het Datatype.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 beperking die de waarde interpreteerbaar maakt, wordt door de OTL meegeven als onveranderbare tekst die enkel kan gelezen worden.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Elk attribuut heeft een kardinaliteit van 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marR="88900" rtl="0" algn="l">
              <a:lnSpc>
                <a:spcPct val="100000"/>
              </a:lnSpc>
              <a:spcBef>
                <a:spcPts val="0"/>
              </a:spcBef>
              <a:spcAft>
                <a:spcPts val="0"/>
              </a:spcAft>
              <a:buNone/>
            </a:pPr>
            <a:r>
              <a:rPr lang="en" sz="900"/>
              <a:t>Afbeelding complex datatype: visuele weergave van datatype uit ondersteunend implementatie model </a:t>
            </a:r>
            <a:r>
              <a:rPr i="1" lang="en" sz="900"/>
              <a:t>Complexe datatypes</a:t>
            </a:r>
            <a:r>
              <a:rPr lang="en" sz="900"/>
              <a:t> </a:t>
            </a:r>
            <a:r>
              <a:rPr lang="en" sz="900" u="sng">
                <a:solidFill>
                  <a:schemeClr val="hlink"/>
                </a:solidFill>
                <a:hlinkClick r:id="rId3"/>
              </a:rPr>
              <a:t>https://wegenenverkeer-test.data.vlaanderen.be/doc/implementatiemodel/complexe-datatypes/</a:t>
            </a:r>
            <a:endParaRPr sz="900"/>
          </a:p>
          <a:p>
            <a:pPr indent="0" lvl="0" marL="0" marR="88900" rtl="0" algn="l">
              <a:lnSpc>
                <a:spcPct val="100000"/>
              </a:lnSpc>
              <a:spcBef>
                <a:spcPts val="500"/>
              </a:spcBef>
              <a:spcAft>
                <a:spcPts val="500"/>
              </a:spcAft>
              <a:buNone/>
            </a:pPr>
            <a:r>
              <a:rPr lang="en" sz="900"/>
              <a:t>Afbeelding kwantitatieve waarde: </a:t>
            </a:r>
            <a:r>
              <a:rPr lang="en" sz="900">
                <a:solidFill>
                  <a:schemeClr val="dk1"/>
                </a:solidFill>
              </a:rPr>
              <a:t>visuele weergave van datatype vastgelegd in </a:t>
            </a:r>
            <a:r>
              <a:rPr i="1" lang="en" sz="900">
                <a:solidFill>
                  <a:schemeClr val="dk1"/>
                </a:solidFill>
              </a:rPr>
              <a:t>Vocabularium Implementatieelement</a:t>
            </a:r>
            <a:r>
              <a:rPr lang="en" sz="900"/>
              <a:t> </a:t>
            </a:r>
            <a:r>
              <a:rPr lang="en" sz="900" u="sng">
                <a:solidFill>
                  <a:schemeClr val="hlink"/>
                </a:solidFill>
                <a:hlinkClick r:id="rId4"/>
              </a:rPr>
              <a:t>https://wegenenverkeer-test.data.vlaanderen.be/ns/implementatieelement/</a:t>
            </a:r>
            <a:endParaRPr sz="9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65b10ab7a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65b10ab7a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Het </a:t>
            </a:r>
            <a:r>
              <a:rPr b="1" lang="en">
                <a:solidFill>
                  <a:schemeClr val="dk1"/>
                </a:solidFill>
              </a:rPr>
              <a:t>Union Datatype</a:t>
            </a:r>
            <a:r>
              <a:rPr lang="en">
                <a:solidFill>
                  <a:schemeClr val="dk1"/>
                </a:solidFill>
              </a:rPr>
              <a:t> geeft een keuze voor het aanleveren van waarden voor een attribuut van een Objecttype. De attributen van een Union Datatype moeten gezien worden als een </a:t>
            </a:r>
            <a:r>
              <a:rPr b="1" lang="en">
                <a:solidFill>
                  <a:schemeClr val="dk1"/>
                </a:solidFill>
              </a:rPr>
              <a:t>keuzelijst </a:t>
            </a:r>
            <a:r>
              <a:rPr lang="en">
                <a:solidFill>
                  <a:schemeClr val="dk1"/>
                </a:solidFill>
              </a:rPr>
              <a:t>waaruit </a:t>
            </a:r>
            <a:r>
              <a:rPr b="1" lang="en">
                <a:solidFill>
                  <a:schemeClr val="dk1"/>
                </a:solidFill>
              </a:rPr>
              <a:t>exact één attribuut</a:t>
            </a:r>
            <a:r>
              <a:rPr lang="en">
                <a:solidFill>
                  <a:schemeClr val="dk1"/>
                </a:solidFill>
              </a:rPr>
              <a:t> -met overeenkomstige waarde(n)- moet gekozen worden bij het aanleveren en uitwisselen van gegevens.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Het Union Datatype is herkenbaar een de prefix </a:t>
            </a:r>
            <a:r>
              <a:rPr b="1" lang="en">
                <a:solidFill>
                  <a:schemeClr val="dk1"/>
                </a:solidFill>
              </a:rPr>
              <a:t>‘Dtu’ </a:t>
            </a:r>
            <a:r>
              <a:rPr lang="en">
                <a:solidFill>
                  <a:schemeClr val="dk1"/>
                </a:solidFill>
              </a:rPr>
              <a:t>in de naam</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Elk attribuut heeft op zijn beurt een datatype dat een Eenvoudig of Complex Datatype kan zijn of een Kwantitatieve Waarde.</a:t>
            </a:r>
            <a:endParaRPr>
              <a:solidFill>
                <a:schemeClr val="dk1"/>
              </a:solidFill>
            </a:endParaRPr>
          </a:p>
          <a:p>
            <a:pPr indent="-298450" lvl="0" marL="457200" rtl="0" algn="l">
              <a:lnSpc>
                <a:spcPct val="150000"/>
              </a:lnSpc>
              <a:spcBef>
                <a:spcPts val="0"/>
              </a:spcBef>
              <a:spcAft>
                <a:spcPts val="0"/>
              </a:spcAft>
              <a:buSzPts val="1100"/>
              <a:buChar char="●"/>
            </a:pPr>
            <a:r>
              <a:rPr lang="en">
                <a:solidFill>
                  <a:schemeClr val="dk1"/>
                </a:solidFill>
              </a:rPr>
              <a:t>Union Datatypes hebben een</a:t>
            </a:r>
            <a:r>
              <a:rPr b="1" lang="en">
                <a:solidFill>
                  <a:schemeClr val="dk1"/>
                </a:solidFill>
              </a:rPr>
              <a:t> eigen implementatiemodel</a:t>
            </a:r>
            <a:r>
              <a:rPr lang="en">
                <a:solidFill>
                  <a:schemeClr val="dk1"/>
                </a:solidFill>
              </a:rPr>
              <a:t> (</a:t>
            </a:r>
            <a:r>
              <a:rPr lang="en" u="sng">
                <a:solidFill>
                  <a:schemeClr val="hlink"/>
                </a:solidFill>
                <a:hlinkClick r:id="rId2"/>
              </a:rPr>
              <a:t>https://wegenenverkeer-test.data.vlaanderen.be/doc/implementatiemodel/union-datatypes/</a:t>
            </a:r>
            <a:r>
              <a:rPr lang="en">
                <a:solidFill>
                  <a:schemeClr val="dk1"/>
                </a:solidFill>
              </a:rPr>
              <a:t>).</a:t>
            </a:r>
            <a:endParaRPr>
              <a:solidFill>
                <a:schemeClr val="dk1"/>
              </a:solidFill>
            </a:endParaRPr>
          </a:p>
          <a:p>
            <a:pPr indent="0" lvl="0" marL="0" rtl="0" algn="l">
              <a:lnSpc>
                <a:spcPct val="150000"/>
              </a:lnSpc>
              <a:spcBef>
                <a:spcPts val="0"/>
              </a:spcBef>
              <a:spcAft>
                <a:spcPts val="0"/>
              </a:spcAft>
              <a:buNone/>
            </a:pPr>
            <a:r>
              <a:t/>
            </a:r>
            <a:endParaRPr sz="900">
              <a:solidFill>
                <a:schemeClr val="dk1"/>
              </a:solidFill>
            </a:endParaRPr>
          </a:p>
          <a:p>
            <a:pPr indent="0" lvl="0" marL="0" rtl="0" algn="l">
              <a:lnSpc>
                <a:spcPct val="150000"/>
              </a:lnSpc>
              <a:spcBef>
                <a:spcPts val="0"/>
              </a:spcBef>
              <a:spcAft>
                <a:spcPts val="0"/>
              </a:spcAft>
              <a:buNone/>
            </a:pPr>
            <a:r>
              <a:t/>
            </a:r>
            <a:endParaRPr sz="9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900">
                <a:solidFill>
                  <a:schemeClr val="dk1"/>
                </a:solidFill>
              </a:rPr>
              <a:t>Afbeelding complex datatype: visuele weergave van datatype uit ondersteunend implementatie model </a:t>
            </a:r>
            <a:r>
              <a:rPr i="1" lang="en" sz="900">
                <a:solidFill>
                  <a:schemeClr val="dk1"/>
                </a:solidFill>
              </a:rPr>
              <a:t>Union datatypes </a:t>
            </a:r>
            <a:r>
              <a:rPr lang="en" sz="900" u="sng">
                <a:solidFill>
                  <a:schemeClr val="hlink"/>
                </a:solidFill>
                <a:hlinkClick r:id="rId3"/>
              </a:rPr>
              <a:t>https://wegenenverkeer-test.data.vlaanderen.be/doc/implementatiemodel/union-datatypes/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621ead9fa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621ead9fa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8900" rtl="0" algn="l">
              <a:lnSpc>
                <a:spcPct val="120000"/>
              </a:lnSpc>
              <a:spcBef>
                <a:spcPts val="0"/>
              </a:spcBef>
              <a:spcAft>
                <a:spcPts val="0"/>
              </a:spcAft>
              <a:buClr>
                <a:schemeClr val="dk1"/>
              </a:buClr>
              <a:buSzPts val="1100"/>
              <a:buFont typeface="Arial"/>
              <a:buNone/>
            </a:pPr>
            <a:r>
              <a:rPr lang="en"/>
              <a:t>Het </a:t>
            </a:r>
            <a:r>
              <a:rPr b="1" lang="en"/>
              <a:t>datatype</a:t>
            </a:r>
            <a:r>
              <a:rPr lang="en"/>
              <a:t> van een attribuut (van een Objecttype of een Datatype van de OTL) kan ook een </a:t>
            </a:r>
            <a:r>
              <a:rPr b="1" lang="en"/>
              <a:t>k</a:t>
            </a:r>
            <a:r>
              <a:rPr b="1" lang="en"/>
              <a:t>euzelijst</a:t>
            </a:r>
            <a:r>
              <a:rPr lang="en"/>
              <a:t> zijn. </a:t>
            </a:r>
            <a:endParaRPr/>
          </a:p>
          <a:p>
            <a:pPr indent="0" lvl="0" marL="0" marR="88900" rtl="0" algn="l">
              <a:lnSpc>
                <a:spcPct val="120000"/>
              </a:lnSpc>
              <a:spcBef>
                <a:spcPts val="500"/>
              </a:spcBef>
              <a:spcAft>
                <a:spcPts val="0"/>
              </a:spcAft>
              <a:buClr>
                <a:schemeClr val="dk1"/>
              </a:buClr>
              <a:buSzPts val="1100"/>
              <a:buFont typeface="Arial"/>
              <a:buNone/>
            </a:pPr>
            <a:r>
              <a:rPr lang="en">
                <a:solidFill>
                  <a:schemeClr val="dk1"/>
                </a:solidFill>
              </a:rPr>
              <a:t>Verschillende attributen kunnen dezelfde keuzelijst gebruiken.</a:t>
            </a:r>
            <a:endParaRPr/>
          </a:p>
          <a:p>
            <a:pPr indent="0" lvl="0" marL="0" marR="88900" rtl="0" algn="l">
              <a:lnSpc>
                <a:spcPct val="120000"/>
              </a:lnSpc>
              <a:spcBef>
                <a:spcPts val="500"/>
              </a:spcBef>
              <a:spcAft>
                <a:spcPts val="0"/>
              </a:spcAft>
              <a:buClr>
                <a:schemeClr val="dk1"/>
              </a:buClr>
              <a:buSzPts val="1100"/>
              <a:buFont typeface="Arial"/>
              <a:buNone/>
            </a:pPr>
            <a:r>
              <a:rPr b="1" lang="en"/>
              <a:t>De keuzelijsten zelf maken geen deel uit van de OTL</a:t>
            </a:r>
            <a:r>
              <a:rPr lang="en"/>
              <a:t>. De OTL legt weliswaar hun definitie en betekenis eenduidig vast maar de keuzelijst zelf is geen onderdeel van de OTL </a:t>
            </a:r>
            <a:r>
              <a:rPr b="1" lang="en"/>
              <a:t>om de inhoud ervan te kunnen wijzigingen</a:t>
            </a:r>
            <a:r>
              <a:rPr lang="en"/>
              <a:t> zonder nieuwe releases van de OTL noodzakelijk te maken. Via de link onder Codelijst bij een attribuut in de documentatie van een implementatiemodel, kan de keuzelijst geraadpleegd worden.</a:t>
            </a:r>
            <a:endParaRPr/>
          </a:p>
          <a:p>
            <a:pPr indent="0" lvl="0" marL="0" marR="88900" rtl="0" algn="l">
              <a:lnSpc>
                <a:spcPct val="120000"/>
              </a:lnSpc>
              <a:spcBef>
                <a:spcPts val="500"/>
              </a:spcBef>
              <a:spcAft>
                <a:spcPts val="0"/>
              </a:spcAft>
              <a:buClr>
                <a:schemeClr val="dk1"/>
              </a:buClr>
              <a:buSzPts val="1100"/>
              <a:buFont typeface="Arial"/>
              <a:buNone/>
            </a:pPr>
            <a:r>
              <a:t/>
            </a:r>
            <a:endParaRPr/>
          </a:p>
          <a:p>
            <a:pPr indent="0" lvl="0" marL="0" rtl="0" algn="l">
              <a:spcBef>
                <a:spcPts val="500"/>
              </a:spcBef>
              <a:spcAft>
                <a:spcPts val="0"/>
              </a:spcAft>
              <a:buClr>
                <a:schemeClr val="dk1"/>
              </a:buClr>
              <a:buSzPts val="1100"/>
              <a:buFont typeface="Arial"/>
              <a:buNone/>
            </a:pPr>
            <a:r>
              <a:rPr lang="en" sz="900">
                <a:solidFill>
                  <a:srgbClr val="272727"/>
                </a:solidFill>
              </a:rPr>
              <a:t>Afbeelding boven: knipsel uit thematisch implementatie model </a:t>
            </a:r>
            <a:r>
              <a:rPr i="1" lang="en" sz="900">
                <a:solidFill>
                  <a:srgbClr val="272727"/>
                </a:solidFill>
              </a:rPr>
              <a:t>Lijnvormige elementen</a:t>
            </a:r>
            <a:r>
              <a:rPr lang="en" sz="900">
                <a:solidFill>
                  <a:srgbClr val="272727"/>
                </a:solidFill>
              </a:rPr>
              <a:t> </a:t>
            </a:r>
            <a:r>
              <a:rPr lang="en" sz="900" u="sng">
                <a:solidFill>
                  <a:schemeClr val="hlink"/>
                </a:solidFill>
                <a:hlinkClick r:id="rId2"/>
              </a:rPr>
              <a:t>https://wegenenverkeer-test.data.vlaanderen.be/doc/implementatiemodel/lijnvormige-elementen/#Geleideconstructie</a:t>
            </a:r>
            <a:endParaRPr sz="900">
              <a:solidFill>
                <a:srgbClr val="272727"/>
              </a:solidFill>
            </a:endParaRPr>
          </a:p>
          <a:p>
            <a:pPr indent="0" lvl="0" marL="0" rtl="0" algn="l">
              <a:spcBef>
                <a:spcPts val="0"/>
              </a:spcBef>
              <a:spcAft>
                <a:spcPts val="0"/>
              </a:spcAft>
              <a:buClr>
                <a:schemeClr val="dk1"/>
              </a:buClr>
              <a:buSzPts val="1100"/>
              <a:buFont typeface="Arial"/>
              <a:buNone/>
            </a:pPr>
            <a:r>
              <a:rPr lang="en" sz="900">
                <a:solidFill>
                  <a:srgbClr val="272727"/>
                </a:solidFill>
              </a:rPr>
              <a:t>Thematisch implementatie model Lijnvormige elementen: </a:t>
            </a:r>
            <a:r>
              <a:rPr lang="en" sz="900" u="sng">
                <a:solidFill>
                  <a:schemeClr val="hlink"/>
                </a:solidFill>
                <a:hlinkClick r:id="rId3"/>
              </a:rPr>
              <a:t>https://wegenenverkeer-test.data.vlaanderen.be/doc/implementatiemodel/lijnvormige-elementen/#Geleideconstructie</a:t>
            </a:r>
            <a:endParaRPr sz="900"/>
          </a:p>
          <a:p>
            <a:pPr indent="0" lvl="0" marL="0" marR="88900" rtl="0" algn="l">
              <a:lnSpc>
                <a:spcPct val="120000"/>
              </a:lnSpc>
              <a:spcBef>
                <a:spcPts val="0"/>
              </a:spcBef>
              <a:spcAft>
                <a:spcPts val="5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706bbf9313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706bbf9313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De probleemstelling in de context van BIM/OTL is, in vereenvoudigde vorm: hoe vertaal je grafische voorstelling als kaarten naar data.</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
                <a:solidFill>
                  <a:schemeClr val="dk1"/>
                </a:solidFill>
              </a:rPr>
              <a:t>Zodat je informatie uit verschillende bronnen kan samenvoegen en een geïntegreerd zicht kan krijgen.</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
                <a:solidFill>
                  <a:schemeClr val="dk1"/>
                </a:solidFill>
              </a:rPr>
              <a:t>Waarmee je bewerkingen, zoals simulaties kan doen.</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
                <a:solidFill>
                  <a:schemeClr val="dk1"/>
                </a:solidFill>
              </a:rPr>
              <a:t>Zodat deze informatie kan uitgewisseld worden tussen verschillende applicaties, databanken en partijen.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Essentieel hierbij is dat iedereen dezelfde taal spreekt, zodat applicaties elkaar kunnen begrijpen.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Deze taal moet gealigneerd zijn op semantisch niveau (gebruiken we dezelfde termen en zit hierachter dezelfde betekenis) en technisch (wisselen we informatie uit gebruik makend van compatibele formaten). De basis is het semantische, de rest kan getransformeerd worden (simpel voorgesteld).</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Het aligneren van die taal, dat is waar OSLO² zich mee bezig houdt.</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65b10ab7a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5b10ab7a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8900" rtl="0" algn="l">
              <a:lnSpc>
                <a:spcPct val="120000"/>
              </a:lnSpc>
              <a:spcBef>
                <a:spcPts val="0"/>
              </a:spcBef>
              <a:spcAft>
                <a:spcPts val="0"/>
              </a:spcAft>
              <a:buClr>
                <a:schemeClr val="dk1"/>
              </a:buClr>
              <a:buSzPts val="1100"/>
              <a:buFont typeface="Arial"/>
              <a:buNone/>
            </a:pPr>
            <a:r>
              <a:rPr b="1" lang="en">
                <a:solidFill>
                  <a:schemeClr val="dk1"/>
                </a:solidFill>
              </a:rPr>
              <a:t>Keuzelijsten</a:t>
            </a:r>
            <a:r>
              <a:rPr lang="en">
                <a:solidFill>
                  <a:schemeClr val="dk1"/>
                </a:solidFill>
              </a:rPr>
              <a:t> worden aangeboden als </a:t>
            </a:r>
            <a:r>
              <a:rPr i="1" lang="en">
                <a:solidFill>
                  <a:schemeClr val="dk1"/>
                </a:solidFill>
              </a:rPr>
              <a:t>SKOS</a:t>
            </a:r>
            <a:r>
              <a:rPr lang="en">
                <a:solidFill>
                  <a:schemeClr val="dk1"/>
                </a:solidFill>
              </a:rPr>
              <a:t>-lijsten (</a:t>
            </a:r>
            <a:r>
              <a:rPr lang="en" u="sng">
                <a:solidFill>
                  <a:schemeClr val="hlink"/>
                </a:solidFill>
                <a:hlinkClick r:id="rId2"/>
              </a:rPr>
              <a:t>https://www.w3.org/2004/02/skos/</a:t>
            </a:r>
            <a:r>
              <a:rPr lang="en">
                <a:solidFill>
                  <a:schemeClr val="dk1"/>
                </a:solidFill>
              </a:rPr>
              <a:t>) via een eigen, </a:t>
            </a:r>
            <a:r>
              <a:rPr b="1" lang="en">
                <a:solidFill>
                  <a:schemeClr val="dk1"/>
                </a:solidFill>
              </a:rPr>
              <a:t>vaste URI </a:t>
            </a:r>
            <a:r>
              <a:rPr lang="en">
                <a:solidFill>
                  <a:schemeClr val="dk1"/>
                </a:solidFill>
              </a:rPr>
              <a:t>die als URL bruikbaar is om de definitie te raadplegen en de waarden van de keuzelijst op een bepaald moment in de tijd (a.d.h.v. de versie van de lijst). </a:t>
            </a:r>
            <a:endParaRPr/>
          </a:p>
          <a:p>
            <a:pPr indent="0" lvl="0" marL="0" marR="88900" rtl="0" algn="l">
              <a:lnSpc>
                <a:spcPct val="120000"/>
              </a:lnSpc>
              <a:spcBef>
                <a:spcPts val="500"/>
              </a:spcBef>
              <a:spcAft>
                <a:spcPts val="0"/>
              </a:spcAft>
              <a:buClr>
                <a:schemeClr val="dk1"/>
              </a:buClr>
              <a:buSzPts val="1100"/>
              <a:buFont typeface="Arial"/>
              <a:buNone/>
            </a:pPr>
            <a:r>
              <a:t/>
            </a:r>
            <a:endParaRPr/>
          </a:p>
          <a:p>
            <a:pPr indent="0" lvl="0" marL="0" marR="88900" rtl="0" algn="l">
              <a:lnSpc>
                <a:spcPct val="120000"/>
              </a:lnSpc>
              <a:spcBef>
                <a:spcPts val="500"/>
              </a:spcBef>
              <a:spcAft>
                <a:spcPts val="0"/>
              </a:spcAft>
              <a:buClr>
                <a:schemeClr val="dk1"/>
              </a:buClr>
              <a:buSzPts val="1100"/>
              <a:buFont typeface="Arial"/>
              <a:buNone/>
            </a:pPr>
            <a:r>
              <a:rPr lang="en" sz="900"/>
              <a:t>Afbeelding: knipsel uit de webpaginga voor de p</a:t>
            </a:r>
            <a:r>
              <a:rPr lang="en" sz="900"/>
              <a:t>ermanente URI voor de Keuzelijst LEAC Werkingsbreedte: </a:t>
            </a:r>
            <a:r>
              <a:rPr lang="en" sz="900" u="sng">
                <a:solidFill>
                  <a:schemeClr val="hlink"/>
                </a:solidFill>
                <a:hlinkClick r:id="rId3"/>
              </a:rPr>
              <a:t>https://wegenenverkeer-test.data.vlaanderen.be/doc/conceptscheme/KlLEACWerkingsbreedte</a:t>
            </a:r>
            <a:endParaRPr sz="900"/>
          </a:p>
          <a:p>
            <a:pPr indent="0" lvl="0" marL="0" marR="88900" rtl="0" algn="l">
              <a:lnSpc>
                <a:spcPct val="120000"/>
              </a:lnSpc>
              <a:spcBef>
                <a:spcPts val="500"/>
              </a:spcBef>
              <a:spcAft>
                <a:spcPts val="5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65b10ab7a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65b10ab7a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8900" rtl="0" algn="l">
              <a:lnSpc>
                <a:spcPct val="120000"/>
              </a:lnSpc>
              <a:spcBef>
                <a:spcPts val="0"/>
              </a:spcBef>
              <a:spcAft>
                <a:spcPts val="0"/>
              </a:spcAft>
              <a:buClr>
                <a:schemeClr val="dk1"/>
              </a:buClr>
              <a:buSzPts val="1100"/>
              <a:buFont typeface="Arial"/>
              <a:buNone/>
            </a:pPr>
            <a:r>
              <a:rPr b="1" lang="en"/>
              <a:t>Elke waarde</a:t>
            </a:r>
            <a:r>
              <a:rPr lang="en"/>
              <a:t> in een keuzelijst heeft ook een </a:t>
            </a:r>
            <a:r>
              <a:rPr b="1" lang="en"/>
              <a:t>eigen URI</a:t>
            </a:r>
            <a:r>
              <a:rPr lang="en"/>
              <a:t> die als URL kan gebruikt worden. Net zaols de keuzelijst zelf, heeft elke waarde ook een eenduidige definitie die de keuze voor de ene of de andere waarde mogelijk maakt.</a:t>
            </a:r>
            <a:endParaRPr/>
          </a:p>
          <a:p>
            <a:pPr indent="0" lvl="0" marL="0" marR="88900" rtl="0" algn="l">
              <a:lnSpc>
                <a:spcPct val="120000"/>
              </a:lnSpc>
              <a:spcBef>
                <a:spcPts val="500"/>
              </a:spcBef>
              <a:spcAft>
                <a:spcPts val="0"/>
              </a:spcAft>
              <a:buNone/>
            </a:pPr>
            <a:r>
              <a:t/>
            </a:r>
            <a:endParaRPr/>
          </a:p>
          <a:p>
            <a:pPr indent="0" lvl="0" marL="0" marR="88900" rtl="0" algn="l">
              <a:lnSpc>
                <a:spcPct val="120000"/>
              </a:lnSpc>
              <a:spcBef>
                <a:spcPts val="500"/>
              </a:spcBef>
              <a:spcAft>
                <a:spcPts val="500"/>
              </a:spcAft>
              <a:buClr>
                <a:schemeClr val="dk1"/>
              </a:buClr>
              <a:buSzPts val="1100"/>
              <a:buFont typeface="Arial"/>
              <a:buNone/>
            </a:pPr>
            <a:r>
              <a:rPr lang="en" sz="900">
                <a:solidFill>
                  <a:schemeClr val="dk1"/>
                </a:solidFill>
              </a:rPr>
              <a:t>Afbeelding: knipsel uit de webpaginga voor de permanente URI voor de waarde </a:t>
            </a:r>
            <a:r>
              <a:rPr i="1" lang="en" sz="900">
                <a:solidFill>
                  <a:schemeClr val="dk1"/>
                </a:solidFill>
              </a:rPr>
              <a:t>W3</a:t>
            </a:r>
            <a:r>
              <a:rPr lang="en" sz="900">
                <a:solidFill>
                  <a:schemeClr val="dk1"/>
                </a:solidFill>
              </a:rPr>
              <a:t> van de Keuzelijst</a:t>
            </a:r>
            <a:r>
              <a:rPr i="1" lang="en" sz="900">
                <a:solidFill>
                  <a:schemeClr val="dk1"/>
                </a:solidFill>
              </a:rPr>
              <a:t> LEAC Werkingsbreedte</a:t>
            </a:r>
            <a:r>
              <a:rPr lang="en" sz="900">
                <a:solidFill>
                  <a:schemeClr val="dk1"/>
                </a:solidFill>
              </a:rPr>
              <a:t>: </a:t>
            </a:r>
            <a:r>
              <a:rPr lang="en" sz="900" u="sng">
                <a:solidFill>
                  <a:schemeClr val="hlink"/>
                </a:solidFill>
                <a:hlinkClick r:id="rId2"/>
              </a:rPr>
              <a:t>https://wegenenverkeer.data.vlaanderen.be/doc/concept/KlLEACWerkingsbreedte/W3</a:t>
            </a:r>
            <a:endParaRPr sz="9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621ead9fa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21ead9fa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solidFill>
                  <a:srgbClr val="272727"/>
                </a:solidFill>
              </a:rPr>
              <a:t>Onderdelen zijn atomaire bouwstenen van de OTL die overeenkomen met objecten uit de reële wereld. De OTL heeft evenwel ook Objecttypes nodig die verschillende </a:t>
            </a:r>
            <a:r>
              <a:rPr b="1" lang="en">
                <a:solidFill>
                  <a:srgbClr val="272727"/>
                </a:solidFill>
              </a:rPr>
              <a:t>atomaire bestanddelen bundelen</a:t>
            </a:r>
            <a:r>
              <a:rPr lang="en">
                <a:solidFill>
                  <a:srgbClr val="272727"/>
                </a:solidFill>
              </a:rPr>
              <a:t>. De </a:t>
            </a:r>
            <a:r>
              <a:rPr b="1" lang="en">
                <a:solidFill>
                  <a:srgbClr val="272727"/>
                </a:solidFill>
              </a:rPr>
              <a:t>Installatie </a:t>
            </a:r>
            <a:r>
              <a:rPr lang="en">
                <a:solidFill>
                  <a:srgbClr val="272727"/>
                </a:solidFill>
              </a:rPr>
              <a:t>is de weerspiegeling van die bundeling.De </a:t>
            </a:r>
            <a:r>
              <a:rPr b="1" lang="en">
                <a:solidFill>
                  <a:srgbClr val="272727"/>
                </a:solidFill>
              </a:rPr>
              <a:t>bundeling kan fysiek</a:t>
            </a:r>
            <a:r>
              <a:rPr lang="en">
                <a:solidFill>
                  <a:srgbClr val="272727"/>
                </a:solidFill>
              </a:rPr>
              <a:t> zijn, bv. de onderdelen van een installatie uit de reële wereld, </a:t>
            </a:r>
            <a:r>
              <a:rPr b="1" lang="en">
                <a:solidFill>
                  <a:srgbClr val="272727"/>
                </a:solidFill>
              </a:rPr>
              <a:t>of functioneel</a:t>
            </a:r>
            <a:r>
              <a:rPr lang="en">
                <a:solidFill>
                  <a:srgbClr val="272727"/>
                </a:solidFill>
              </a:rPr>
              <a:t>, bv. om alle </a:t>
            </a:r>
            <a:r>
              <a:rPr i="1" lang="en">
                <a:solidFill>
                  <a:srgbClr val="272727"/>
                </a:solidFill>
              </a:rPr>
              <a:t>Onderdelen </a:t>
            </a:r>
            <a:r>
              <a:rPr lang="en">
                <a:solidFill>
                  <a:srgbClr val="272727"/>
                </a:solidFill>
              </a:rPr>
              <a:t>en </a:t>
            </a:r>
            <a:r>
              <a:rPr i="1" lang="en">
                <a:solidFill>
                  <a:srgbClr val="272727"/>
                </a:solidFill>
              </a:rPr>
              <a:t>Installaties </a:t>
            </a:r>
            <a:r>
              <a:rPr lang="en">
                <a:solidFill>
                  <a:srgbClr val="272727"/>
                </a:solidFill>
              </a:rPr>
              <a:t>bijeen te brengen die samen een </a:t>
            </a:r>
            <a:r>
              <a:rPr i="1" lang="en">
                <a:solidFill>
                  <a:srgbClr val="272727"/>
                </a:solidFill>
              </a:rPr>
              <a:t>Zone 30</a:t>
            </a:r>
            <a:r>
              <a:rPr lang="en">
                <a:solidFill>
                  <a:srgbClr val="272727"/>
                </a:solidFill>
              </a:rPr>
              <a:t> (een Installatie) een specifieke vorm geven. De term </a:t>
            </a:r>
            <a:r>
              <a:rPr i="1" lang="en">
                <a:solidFill>
                  <a:srgbClr val="272727"/>
                </a:solidFill>
              </a:rPr>
              <a:t>Installatie</a:t>
            </a:r>
            <a:r>
              <a:rPr lang="en">
                <a:solidFill>
                  <a:srgbClr val="272727"/>
                </a:solidFill>
              </a:rPr>
              <a:t> moet dus breder gezien worden dan de representatie van een louter fysiek object.</a:t>
            </a:r>
            <a:endParaRPr>
              <a:solidFill>
                <a:srgbClr val="272727"/>
              </a:solidFill>
            </a:endParaRPr>
          </a:p>
          <a:p>
            <a:pPr indent="0" lvl="0" marL="0" rtl="0" algn="l">
              <a:spcBef>
                <a:spcPts val="800"/>
              </a:spcBef>
              <a:spcAft>
                <a:spcPts val="0"/>
              </a:spcAft>
              <a:buNone/>
            </a:pPr>
            <a:r>
              <a:rPr lang="en">
                <a:solidFill>
                  <a:srgbClr val="272727"/>
                </a:solidFill>
              </a:rPr>
              <a:t>Een Installatie </a:t>
            </a:r>
            <a:r>
              <a:rPr b="1" lang="en">
                <a:solidFill>
                  <a:srgbClr val="272727"/>
                </a:solidFill>
              </a:rPr>
              <a:t>groepeert Onderdelen en andere Installaties</a:t>
            </a:r>
            <a:r>
              <a:rPr lang="en">
                <a:solidFill>
                  <a:srgbClr val="272727"/>
                </a:solidFill>
              </a:rPr>
              <a:t>. De groepering gebeurt d.m.v. de </a:t>
            </a:r>
            <a:r>
              <a:rPr b="1" lang="en">
                <a:solidFill>
                  <a:srgbClr val="272727"/>
                </a:solidFill>
              </a:rPr>
              <a:t>directionele relatie </a:t>
            </a:r>
            <a:r>
              <a:rPr b="1" i="1" lang="en">
                <a:solidFill>
                  <a:srgbClr val="272727"/>
                </a:solidFill>
              </a:rPr>
              <a:t>HoortBij</a:t>
            </a:r>
            <a:r>
              <a:rPr lang="en">
                <a:solidFill>
                  <a:srgbClr val="272727"/>
                </a:solidFill>
              </a:rPr>
              <a:t> met het Objecttype dat deel uitmaakt van de bundeling als vertrekpunt en de Installatie als doel. Een Onderdeel kan nooit het doel zijn van een </a:t>
            </a:r>
            <a:r>
              <a:rPr i="1" lang="en">
                <a:solidFill>
                  <a:srgbClr val="272727"/>
                </a:solidFill>
              </a:rPr>
              <a:t>HoortBij</a:t>
            </a:r>
            <a:r>
              <a:rPr lang="en">
                <a:solidFill>
                  <a:srgbClr val="272727"/>
                </a:solidFill>
              </a:rPr>
              <a:t>-relatie en kan dus ook nooit een Installatie zijn.</a:t>
            </a:r>
            <a:endParaRPr>
              <a:solidFill>
                <a:srgbClr val="272727"/>
              </a:solidFill>
            </a:endParaRPr>
          </a:p>
          <a:p>
            <a:pPr indent="0" lvl="0" marL="0" rtl="0" algn="l">
              <a:spcBef>
                <a:spcPts val="800"/>
              </a:spcBef>
              <a:spcAft>
                <a:spcPts val="0"/>
              </a:spcAft>
              <a:buNone/>
            </a:pPr>
            <a:r>
              <a:rPr lang="en">
                <a:solidFill>
                  <a:srgbClr val="272727"/>
                </a:solidFill>
              </a:rPr>
              <a:t>De Installatie wordt voorgesteld als </a:t>
            </a:r>
            <a:r>
              <a:rPr b="1" lang="en">
                <a:solidFill>
                  <a:srgbClr val="272727"/>
                </a:solidFill>
              </a:rPr>
              <a:t>UML-Class</a:t>
            </a:r>
            <a:r>
              <a:rPr lang="en">
                <a:solidFill>
                  <a:srgbClr val="272727"/>
                </a:solidFill>
              </a:rPr>
              <a:t> en gedraagt zich ook zo. Ze kan </a:t>
            </a:r>
            <a:r>
              <a:rPr b="1" lang="en">
                <a:solidFill>
                  <a:srgbClr val="272727"/>
                </a:solidFill>
              </a:rPr>
              <a:t>eigen attributen</a:t>
            </a:r>
            <a:r>
              <a:rPr lang="en">
                <a:solidFill>
                  <a:srgbClr val="272727"/>
                </a:solidFill>
              </a:rPr>
              <a:t> krijgen </a:t>
            </a:r>
            <a:r>
              <a:rPr b="1" lang="en">
                <a:solidFill>
                  <a:srgbClr val="272727"/>
                </a:solidFill>
              </a:rPr>
              <a:t>en relaties</a:t>
            </a:r>
            <a:r>
              <a:rPr lang="en">
                <a:solidFill>
                  <a:srgbClr val="272727"/>
                </a:solidFill>
              </a:rPr>
              <a:t> van andere types dan enkel </a:t>
            </a:r>
            <a:r>
              <a:rPr i="1" lang="en">
                <a:solidFill>
                  <a:srgbClr val="272727"/>
                </a:solidFill>
              </a:rPr>
              <a:t>HoortBij</a:t>
            </a:r>
            <a:r>
              <a:rPr lang="en">
                <a:solidFill>
                  <a:srgbClr val="272727"/>
                </a:solidFill>
              </a:rPr>
              <a:t>. Voor de attributen en relaties gelden dezelfde regels als voor het Objecttype </a:t>
            </a:r>
            <a:r>
              <a:rPr i="1" lang="en">
                <a:solidFill>
                  <a:srgbClr val="272727"/>
                </a:solidFill>
              </a:rPr>
              <a:t>Onderdeel</a:t>
            </a:r>
            <a:r>
              <a:rPr lang="en">
                <a:solidFill>
                  <a:srgbClr val="272727"/>
                </a:solidFill>
              </a:rPr>
              <a:t>. Momenteel zijn er geen abstracte Installaties maar niets in de OTL sluit uit dat er in de toekomst toch abstracten komen voor Installaties.In dat geval gelden voor deze Abstracten dezelfde regels als voor de Abstracten voor Onderdelen.</a:t>
            </a:r>
            <a:endParaRPr>
              <a:solidFill>
                <a:srgbClr val="272727"/>
              </a:solidFill>
            </a:endParaRPr>
          </a:p>
          <a:p>
            <a:pPr indent="0" lvl="0" marL="0" rtl="0" algn="l">
              <a:spcBef>
                <a:spcPts val="800"/>
              </a:spcBef>
              <a:spcAft>
                <a:spcPts val="0"/>
              </a:spcAft>
              <a:buNone/>
            </a:pPr>
            <a:r>
              <a:rPr lang="en">
                <a:solidFill>
                  <a:srgbClr val="272727"/>
                </a:solidFill>
              </a:rPr>
              <a:t>Het voorbeeld toont drie Installaties: </a:t>
            </a:r>
            <a:r>
              <a:rPr i="1" lang="en">
                <a:solidFill>
                  <a:srgbClr val="272727"/>
                </a:solidFill>
              </a:rPr>
              <a:t>Ecotunnel</a:t>
            </a:r>
            <a:r>
              <a:rPr lang="en">
                <a:solidFill>
                  <a:srgbClr val="272727"/>
                </a:solidFill>
              </a:rPr>
              <a:t>, </a:t>
            </a:r>
            <a:r>
              <a:rPr i="1" lang="en">
                <a:solidFill>
                  <a:srgbClr val="272727"/>
                </a:solidFill>
              </a:rPr>
              <a:t>Ecoduct </a:t>
            </a:r>
            <a:r>
              <a:rPr lang="en">
                <a:solidFill>
                  <a:srgbClr val="272727"/>
                </a:solidFill>
              </a:rPr>
              <a:t>en </a:t>
            </a:r>
            <a:r>
              <a:rPr i="1" lang="en">
                <a:solidFill>
                  <a:srgbClr val="272727"/>
                </a:solidFill>
              </a:rPr>
              <a:t>Gronddam</a:t>
            </a:r>
            <a:r>
              <a:rPr lang="en">
                <a:solidFill>
                  <a:srgbClr val="272727"/>
                </a:solidFill>
              </a:rPr>
              <a:t>. </a:t>
            </a:r>
            <a:endParaRPr>
              <a:solidFill>
                <a:srgbClr val="272727"/>
              </a:solidFill>
            </a:endParaRPr>
          </a:p>
          <a:p>
            <a:pPr indent="0" lvl="0" marL="0" rtl="0" algn="l">
              <a:spcBef>
                <a:spcPts val="800"/>
              </a:spcBef>
              <a:spcAft>
                <a:spcPts val="0"/>
              </a:spcAft>
              <a:buNone/>
            </a:pPr>
            <a:r>
              <a:t/>
            </a:r>
            <a:endParaRPr>
              <a:solidFill>
                <a:srgbClr val="272727"/>
              </a:solidFill>
            </a:endParaRPr>
          </a:p>
          <a:p>
            <a:pPr indent="0" lvl="0" marL="0" rtl="0" algn="l">
              <a:spcBef>
                <a:spcPts val="800"/>
              </a:spcBef>
              <a:spcAft>
                <a:spcPts val="0"/>
              </a:spcAft>
              <a:buNone/>
            </a:pPr>
            <a:r>
              <a:rPr b="1" lang="en">
                <a:solidFill>
                  <a:srgbClr val="272727"/>
                </a:solidFill>
              </a:rPr>
              <a:t>Hetzelfde Onderdeel of dezelfde Installatie</a:t>
            </a:r>
            <a:r>
              <a:rPr lang="en">
                <a:solidFill>
                  <a:srgbClr val="272727"/>
                </a:solidFill>
              </a:rPr>
              <a:t> en zelfs dezelfde instanties kunnen </a:t>
            </a:r>
            <a:r>
              <a:rPr b="1" lang="en">
                <a:solidFill>
                  <a:srgbClr val="272727"/>
                </a:solidFill>
              </a:rPr>
              <a:t>deel zijn van instanties van verschillende installaties</a:t>
            </a:r>
            <a:r>
              <a:rPr lang="en">
                <a:solidFill>
                  <a:srgbClr val="272727"/>
                </a:solidFill>
              </a:rPr>
              <a:t>. Voor de instanties gaat het dan vooral over Installaties als functionele bundeling. </a:t>
            </a:r>
            <a:endParaRPr>
              <a:solidFill>
                <a:srgbClr val="272727"/>
              </a:solidFill>
            </a:endParaRPr>
          </a:p>
          <a:p>
            <a:pPr indent="0" lvl="0" marL="0" rtl="0" algn="l">
              <a:spcBef>
                <a:spcPts val="800"/>
              </a:spcBef>
              <a:spcAft>
                <a:spcPts val="0"/>
              </a:spcAft>
              <a:buNone/>
            </a:pPr>
            <a:r>
              <a:rPr lang="en" sz="900">
                <a:solidFill>
                  <a:srgbClr val="272727"/>
                </a:solidFill>
              </a:rPr>
              <a:t>Afbeelding: knipsel uit thematisch implementatie model </a:t>
            </a:r>
            <a:r>
              <a:rPr i="1" lang="en" sz="900">
                <a:solidFill>
                  <a:srgbClr val="272727"/>
                </a:solidFill>
              </a:rPr>
              <a:t>Ecologische maatregelen</a:t>
            </a:r>
            <a:r>
              <a:rPr lang="en" sz="900">
                <a:solidFill>
                  <a:srgbClr val="272727"/>
                </a:solidFill>
              </a:rPr>
              <a:t> </a:t>
            </a:r>
            <a:r>
              <a:rPr lang="en" sz="900" u="sng">
                <a:solidFill>
                  <a:schemeClr val="hlink"/>
                </a:solidFill>
                <a:hlinkClick r:id="rId2"/>
              </a:rPr>
              <a:t>https://wegenenverkeer-test.data.vlaanderen.be/doc/implementatiemodel/ecologische-maatregelen/</a:t>
            </a:r>
            <a:endParaRPr sz="900">
              <a:solidFill>
                <a:srgbClr val="272727"/>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621ead9fa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621ead9fa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621ead9fa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621ead9fa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Alle Onderdelen en Installaties erven via een van hun recursieve superklassen over van AWVObject. Dit laat toe om een instantie van een Onderdeel of Installatie te voorzien van een </a:t>
            </a:r>
            <a:r>
              <a:rPr b="1" lang="en"/>
              <a:t>unieke id</a:t>
            </a:r>
            <a:r>
              <a:rPr lang="en"/>
              <a:t>. Hiervoor gebruikt de OTL het Complex Datatype </a:t>
            </a:r>
            <a:r>
              <a:rPr i="1" lang="en"/>
              <a:t>DtcAWVIdentificator </a:t>
            </a:r>
            <a:r>
              <a:rPr lang="en"/>
              <a:t>dat de eigenlijke waarde van de </a:t>
            </a:r>
            <a:r>
              <a:rPr b="1" lang="en"/>
              <a:t>id</a:t>
            </a:r>
            <a:r>
              <a:rPr lang="en"/>
              <a:t> bevat maar ook de</a:t>
            </a:r>
            <a:r>
              <a:rPr b="1" lang="en"/>
              <a:t> organisatie die de id toegekend</a:t>
            </a:r>
            <a:r>
              <a:rPr lang="en"/>
              <a:t> heeft (voorlopig als String maar in de nabije toekomst komen hier constraints op die er voor moeten zorgen dat er enkel gekende Organisaties kunnen gebruikt worden). Omdat het attribuut </a:t>
            </a:r>
            <a:r>
              <a:rPr i="1" lang="en"/>
              <a:t>id</a:t>
            </a:r>
            <a:r>
              <a:rPr lang="en"/>
              <a:t> van </a:t>
            </a:r>
            <a:r>
              <a:rPr i="1" lang="en"/>
              <a:t>AWVObject</a:t>
            </a:r>
            <a:r>
              <a:rPr lang="en"/>
              <a:t> een kardinaliteit van een of meer heeft, kunnen er</a:t>
            </a:r>
            <a:r>
              <a:rPr b="1" lang="en"/>
              <a:t> id’s van verschillenden bronnen/organisaties</a:t>
            </a:r>
            <a:r>
              <a:rPr lang="en"/>
              <a:t> gekoppeld worden aan dezelfde instantie.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Bij </a:t>
            </a:r>
            <a:r>
              <a:rPr b="1" lang="en"/>
              <a:t>gegevensuitwisseling</a:t>
            </a:r>
            <a:r>
              <a:rPr lang="en"/>
              <a:t> </a:t>
            </a:r>
            <a:r>
              <a:rPr b="1" lang="en"/>
              <a:t>MOET</a:t>
            </a:r>
            <a:r>
              <a:rPr lang="en"/>
              <a:t> evenwel altijd de </a:t>
            </a:r>
            <a:r>
              <a:rPr b="1" lang="en"/>
              <a:t>id</a:t>
            </a:r>
            <a:r>
              <a:rPr lang="en"/>
              <a:t> gebruikt worden die </a:t>
            </a:r>
            <a:r>
              <a:rPr b="1" lang="en"/>
              <a:t>toegekend is door AWV</a:t>
            </a:r>
            <a:r>
              <a:rPr lang="en"/>
              <a:t>. In de eigen systemen kunnen verschillende id’s naast elkaar gebruikt worden als toepassing van de mogelijkheden van de Abstracte </a:t>
            </a:r>
            <a:r>
              <a:rPr i="1" lang="en"/>
              <a:t>AWVObject</a:t>
            </a:r>
            <a:r>
              <a:rPr lang="en"/>
              <a:t>. Bij een eerste aanlevering, wanneer de AWV-id nog niet gekend is, wordt de id meegeleverd die toegekend is door de eigen organisatie op de manier voorzien in </a:t>
            </a:r>
            <a:r>
              <a:rPr i="1" lang="en"/>
              <a:t>AWVObject</a:t>
            </a:r>
            <a:r>
              <a:rPr lang="en"/>
              <a:t>. N.a.v. die eerste aanlevering zal AWV een id geven aan de nieuwe instantie en vanaf dan wordt enkel nog dat id gebruikt bij gegevensuitwisseling.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800"/>
              </a:spcBef>
              <a:spcAft>
                <a:spcPts val="0"/>
              </a:spcAft>
              <a:buClr>
                <a:schemeClr val="dk1"/>
              </a:buClr>
              <a:buSzPts val="1100"/>
              <a:buFont typeface="Arial"/>
              <a:buNone/>
            </a:pPr>
            <a:r>
              <a:rPr lang="en" sz="900">
                <a:solidFill>
                  <a:srgbClr val="272727"/>
                </a:solidFill>
              </a:rPr>
              <a:t>Afbeelding: knipsel uit thematisch implementatie model </a:t>
            </a:r>
            <a:r>
              <a:rPr i="1" lang="en" sz="900">
                <a:solidFill>
                  <a:srgbClr val="272727"/>
                </a:solidFill>
              </a:rPr>
              <a:t>AWV Object</a:t>
            </a:r>
            <a:r>
              <a:rPr lang="en" sz="900">
                <a:solidFill>
                  <a:srgbClr val="272727"/>
                </a:solidFill>
              </a:rPr>
              <a:t> </a:t>
            </a:r>
            <a:r>
              <a:rPr lang="en" sz="900" u="sng">
                <a:solidFill>
                  <a:schemeClr val="hlink"/>
                </a:solidFill>
                <a:hlinkClick r:id="rId2"/>
              </a:rPr>
              <a:t>https://wegenenverkeer-test.data.vlaanderen.be/doc/implementatiemodel/awv-object/</a:t>
            </a:r>
            <a:r>
              <a:rPr lang="en" sz="900"/>
              <a:t> aangevuld met de visuele representatie van het toepasselijk complex datatype uit het ondersteunend implementatie model </a:t>
            </a:r>
            <a:r>
              <a:rPr lang="en" sz="900" u="sng">
                <a:solidFill>
                  <a:schemeClr val="hlink"/>
                </a:solidFill>
                <a:hlinkClick r:id="rId3"/>
              </a:rPr>
              <a:t>https://wegenenverkeer-test.data.vlaanderen.be/doc/implementatiemodel/union-datatypes/</a:t>
            </a:r>
            <a:endParaRPr sz="9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621ead9fa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621ead9fa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Objecttypes zijn een representatie van objecten uit de reële wereld. </a:t>
            </a:r>
            <a:r>
              <a:rPr lang="en"/>
              <a:t>Ze vatten uitsluitend de eigenschappen van het object zelf</a:t>
            </a:r>
            <a:r>
              <a:rPr lang="en"/>
              <a:t>. </a:t>
            </a:r>
            <a:r>
              <a:rPr b="1" lang="en"/>
              <a:t>Eigenschappen</a:t>
            </a:r>
            <a:r>
              <a:rPr lang="en"/>
              <a:t> die relevant zijn voor inventarisatie, beheer, toegang, … maar </a:t>
            </a:r>
            <a:r>
              <a:rPr b="1" lang="en"/>
              <a:t>die niet het object zelf beschrijven</a:t>
            </a:r>
            <a:r>
              <a:rPr lang="en"/>
              <a:t>, maken geen deel uit van het Objecttype zelf maar van </a:t>
            </a:r>
            <a:r>
              <a:rPr b="1" lang="en"/>
              <a:t>Klassen die afgestemd zijn op de specifieke gevallen</a:t>
            </a:r>
            <a:r>
              <a:rPr lang="en"/>
              <a:t> waarvoor de gegevens gebruikt zullen worden. Dit maakt het mogelijk dat die ondersteunende gegevens wijzigen zonder dat de instantie van het object zelf moet wijzigen. Het laat ook toe om die ondersteunende gegevens veel meer op maat van specifieke noden aan te bieden.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Een voorbeeld zijn de locatiegegevens van een object. Hoewel dit inventarisgegevens zijn die bij het object zelf horen, zijn deze locatiegegevens in de OTL als aparte Klassen gemodelleerd. De Klasse is geassocieerd met een Objecttype door de directionele relatie </a:t>
            </a:r>
            <a:r>
              <a:rPr i="1" lang="en"/>
              <a:t>HeeftGeometrie</a:t>
            </a:r>
            <a:r>
              <a:rPr lang="en"/>
              <a:t>. Als inventarisgegeven is de locatie uiteraard onlosmakelijk verbonden met het object maar door de geometrie als aparte Klasse te modelleren kan het vereiste Level of Geometrie aangepast worden zonder dat de gegevens van het object zelf moeten aangepast worden.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 bevat de OTL nog ondersteunende Klassen die geen Objecttypes zijn maar die dienen om gegevens met betrekking tot een instantie te verzamelen zonder de instantie zelf te moeten wijzigen of het Objecttype waarop het gebaseerd is. Een ander voorbeeld -dat nog verder uitgewerkt zal worden- zijn Klassen m.b.t. de levenscyclus van een object en inspecties.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Deze ondersteunende Klassen blijven UML-Classes en gedragen zich dus als Onderdelen en Installaties. Ze hebben eigen attributen en relaties en kunnen ook Abstracten hebben. Ze maken ook deel uit van de OTL maar zijn daarom niet voor elke afnemer even relevant.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800"/>
              </a:spcBef>
              <a:spcAft>
                <a:spcPts val="0"/>
              </a:spcAft>
              <a:buClr>
                <a:schemeClr val="dk1"/>
              </a:buClr>
              <a:buSzPts val="1100"/>
              <a:buFont typeface="Arial"/>
              <a:buNone/>
            </a:pPr>
            <a:r>
              <a:rPr lang="en" sz="900">
                <a:solidFill>
                  <a:srgbClr val="272727"/>
                </a:solidFill>
              </a:rPr>
              <a:t>Afbeelding: knipsel uit thematisch implementatie model </a:t>
            </a:r>
            <a:r>
              <a:rPr i="1" lang="en" sz="900">
                <a:solidFill>
                  <a:srgbClr val="272727"/>
                </a:solidFill>
              </a:rPr>
              <a:t>Verhardingen en funderingen</a:t>
            </a:r>
            <a:r>
              <a:rPr lang="en" sz="900">
                <a:solidFill>
                  <a:srgbClr val="272727"/>
                </a:solidFill>
              </a:rPr>
              <a:t> </a:t>
            </a:r>
            <a:r>
              <a:rPr lang="en" sz="900" u="sng">
                <a:solidFill>
                  <a:schemeClr val="hlink"/>
                </a:solidFill>
                <a:hlinkClick r:id="rId2"/>
              </a:rPr>
              <a:t>https://wegenenverkeer-test.data.vlaanderen.be/doc/implementatiemodel/verhardingen-funderingen/</a:t>
            </a:r>
            <a:endParaRPr sz="9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621ead9fa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621ead9fa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Binnen de OTL krijgen elementen eerder uitzonderlijk een expliciete kardinaliteit. Wanneer ze wel expliciet een eigen kardinaliteit hebben, moet deze gevolgd worden. Attributen en relaties zonder expliciet vermelde kardinaliteit, hebben wél een standaard kardinaliteit.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De standaard kardinaliteit voor een Attribuut is 1</a:t>
            </a:r>
            <a:r>
              <a:rPr lang="en"/>
              <a:t>. Dit betekent voor elk attribuut verplicht een waarde moet hebben. Die verplichting geldt evenwel slechts voor de </a:t>
            </a:r>
            <a:r>
              <a:rPr b="1" i="1" lang="en"/>
              <a:t>finite state</a:t>
            </a:r>
            <a:r>
              <a:rPr b="1" lang="en"/>
              <a:t> van de instantie</a:t>
            </a:r>
            <a:r>
              <a:rPr lang="en"/>
              <a:t> dus pas wanneer de gegevensverzameling voor de instantie (het object op zich) beëindigd is. Het betekent niet dat alle vereiste gegevens als bij een eerste aanlevering deel moeten uitmaken van de aanlevering.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a:t>
            </a:r>
            <a:r>
              <a:rPr b="1" lang="en"/>
              <a:t>standaard kardinaliteit van een Relatie is 0 of meer</a:t>
            </a:r>
            <a:r>
              <a:rPr lang="en"/>
              <a:t>. Dit betekent dat de OTL geen verplichting oplegt dat een relatie tussen de Klassen ook moet voorkomen tussen instanties van de betrokken Klassen. Dezelfde instantie van de Klasse kan ook een relatie hebben met meerdere instanties van de gerelateerde Klasse. De OTL bevat wel de enig toegelaten relaties: een relatie die niet voorkomt tussen Klassen van de OTL, mogen ook niet aangeleverd worden als relaties tussen instanties van de Klassen.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 de kardinaliteit zelf niet vastlegt wanneer </a:t>
            </a:r>
            <a:r>
              <a:rPr b="1" lang="en"/>
              <a:t>welke gegevens moeten aangeleverd worden of kunnen verwacht worden</a:t>
            </a:r>
            <a:r>
              <a:rPr lang="en"/>
              <a:t>, hoe kan je dan weten waaraan je je kan verwachten? Hiervoor is het</a:t>
            </a:r>
            <a:r>
              <a:rPr b="1" lang="en"/>
              <a:t> Bestek en het BIM-uitvoeringsplan de norm</a:t>
            </a:r>
            <a:r>
              <a:rPr lang="en"/>
              <a:t>. Zij bepalen voor welke Objecttypen gegevens verwacht worden </a:t>
            </a:r>
            <a:r>
              <a:rPr lang="en">
                <a:solidFill>
                  <a:schemeClr val="dk1"/>
                </a:solidFill>
              </a:rPr>
              <a:t>(incl. de relaties als data, zie boven onder Relaties) </a:t>
            </a:r>
            <a:r>
              <a:rPr lang="en"/>
              <a:t>en </a:t>
            </a:r>
            <a:r>
              <a:rPr lang="en"/>
              <a:t>wanneer ze verwacht zijn. De OTL moet dus altijd samen met een bestek en het BIM-uitvoeringsplan gelezen worden.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63f5db44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63f5db44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640dca70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640dca7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Het </a:t>
            </a:r>
            <a:r>
              <a:rPr b="1" lang="en"/>
              <a:t>bestek en het BIM-uitvoeringsplan zijn normatief</a:t>
            </a:r>
            <a:r>
              <a:rPr lang="en"/>
              <a:t>. Zij geven aan welke gegevens van welke OTL-elementen uitgewisseld worden in een concreet project. Dit is dus telkens weer het startpunt om te bepalen wat je nodig hebt uit de OTL.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a:t>
            </a:r>
            <a:r>
              <a:rPr b="1" lang="en"/>
              <a:t>online documentatie op data.vlaanderen kan daarna in principe volstaan</a:t>
            </a:r>
            <a:r>
              <a:rPr lang="en"/>
              <a:t> om te weten wat precies moet aangeleverd worden maar vooral waarvoor de gevraagde gegevens staan. Alle definities en aanvullende documentatie van Objecttypen, ondersteunde Klassen, Attributen met hun Datatypes en Keuzelijsten en Relaties kan in de online documentatie gevonden worden.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Test-omgeving bevat een laatste stand van zaken van de OTL in volle ontwikkeling. Nieuwe releases zullen eerst hier gepubliceerd worden om </a:t>
            </a:r>
            <a:r>
              <a:rPr lang="en">
                <a:solidFill>
                  <a:schemeClr val="dk1"/>
                </a:solidFill>
              </a:rPr>
              <a:t>de inhoud van de OTL zelf en </a:t>
            </a:r>
            <a:r>
              <a:rPr lang="en"/>
              <a:t>de integratie met externe software te kunnen testen.</a:t>
            </a:r>
            <a:endParaRPr/>
          </a:p>
          <a:p>
            <a:pPr indent="0" lvl="0" marL="0" rtl="0" algn="l">
              <a:spcBef>
                <a:spcPts val="0"/>
              </a:spcBef>
              <a:spcAft>
                <a:spcPts val="0"/>
              </a:spcAft>
              <a:buNone/>
            </a:pPr>
            <a:r>
              <a:rPr lang="en" u="sng">
                <a:solidFill>
                  <a:schemeClr val="hlink"/>
                </a:solidFill>
                <a:hlinkClick r:id="rId2"/>
              </a:rPr>
              <a:t>https://wegenenverkeer.data.vlaanderen.be/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Productie-omgeving bevat de actuele release waarop de data-uitwisseling gebaseerd wordt. </a:t>
            </a:r>
            <a:endParaRPr/>
          </a:p>
          <a:p>
            <a:pPr indent="0" lvl="0" marL="0" rtl="0" algn="l">
              <a:spcBef>
                <a:spcPts val="0"/>
              </a:spcBef>
              <a:spcAft>
                <a:spcPts val="0"/>
              </a:spcAft>
              <a:buNone/>
            </a:pPr>
            <a:r>
              <a:rPr lang="en" u="sng">
                <a:solidFill>
                  <a:schemeClr val="hlink"/>
                </a:solidFill>
                <a:hlinkClick r:id="rId3"/>
              </a:rPr>
              <a:t>https://wegenenverkeer.data.vlaanderen.be/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Beide omgevingen werken op dezelfde manier, enkel hun inhoud verschilt.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Die online documentatie bevat de verschillende Vocabularia, het Master Implementatiemodel en de verschillende thematische en ondersteunende implementatiemodellen. </a:t>
            </a:r>
            <a:r>
              <a:rPr b="1" lang="en"/>
              <a:t>Alleen het Master Implementatiemodel bevat altijd alle Klassen met hun attributen en al hun mogelijke relaties</a:t>
            </a:r>
            <a:r>
              <a:rPr lang="en"/>
              <a:t>. De diagrammen bij de verschillende gedeeltelijke thematische modellen zijn een goed vertrekpunt.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Bij de online documentatie vind je ook andere artefacten die kunnen helpen bij het opzetten van een systeem voor de data-uitwisseling:</a:t>
            </a:r>
            <a:endParaRPr/>
          </a:p>
          <a:p>
            <a:pPr indent="-298450" lvl="0" marL="457200" rtl="0" algn="l">
              <a:spcBef>
                <a:spcPts val="0"/>
              </a:spcBef>
              <a:spcAft>
                <a:spcPts val="0"/>
              </a:spcAft>
              <a:buSzPts val="1100"/>
              <a:buChar char="●"/>
            </a:pPr>
            <a:r>
              <a:rPr lang="en"/>
              <a:t>Het </a:t>
            </a:r>
            <a:r>
              <a:rPr b="1" lang="en"/>
              <a:t>xmi-bestand</a:t>
            </a:r>
            <a:r>
              <a:rPr lang="en"/>
              <a:t> kan je gebruiken om de diagrammen en de OTL-elementen in te laden in software waarmee je UML modellen maakt. Het bevat alle OTL elementen.</a:t>
            </a:r>
            <a:endParaRPr/>
          </a:p>
          <a:p>
            <a:pPr indent="-298450" lvl="0" marL="457200" rtl="0" algn="l">
              <a:spcBef>
                <a:spcPts val="0"/>
              </a:spcBef>
              <a:spcAft>
                <a:spcPts val="0"/>
              </a:spcAft>
              <a:buSzPts val="1100"/>
              <a:buChar char="●"/>
            </a:pPr>
            <a:r>
              <a:rPr lang="en"/>
              <a:t>De </a:t>
            </a:r>
            <a:r>
              <a:rPr b="1" lang="en"/>
              <a:t>SQLite</a:t>
            </a:r>
            <a:r>
              <a:rPr lang="en"/>
              <a:t> is een database waarin de OTL-elementen opgenomen zijn in databank tabellen.</a:t>
            </a:r>
            <a:r>
              <a:rPr lang="en">
                <a:solidFill>
                  <a:schemeClr val="dk1"/>
                </a:solidFill>
              </a:rPr>
              <a:t>Het bevat alle OTL elementen en van de Objecttypen altijd de gecoördineerde versie na recursieve overerving van alle superklassen.</a:t>
            </a:r>
            <a:endParaRPr/>
          </a:p>
          <a:p>
            <a:pPr indent="-298450" lvl="0" marL="457200" rtl="0" algn="l">
              <a:spcBef>
                <a:spcPts val="0"/>
              </a:spcBef>
              <a:spcAft>
                <a:spcPts val="0"/>
              </a:spcAft>
              <a:buSzPts val="1100"/>
              <a:buChar char="●"/>
            </a:pPr>
            <a:r>
              <a:rPr lang="en"/>
              <a:t>Andere artefacten kunnen helpen om inzicht te krijgen in de OTL maar zijn onvolledig en minder bruikbaar.</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640dca70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640dca70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De implementatiemodellen bevatten alle elementen die relevant zijn voor het betrokken (deel)model</a:t>
            </a:r>
            <a:r>
              <a:rPr lang="en"/>
              <a:t>. Je vindt er de definities terug van de Klassen en hun attributen en de relaties die relevant zijn voor het betrokken model. </a:t>
            </a:r>
            <a:r>
              <a:rPr b="1" lang="en"/>
              <a:t>Enkel het Master Implementatiemodel bevat alle Klassen en alle relaties voor die Klassen.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 diagrammen bij de thematische implementatiemodellen zijn voor ons, mensen, vaak toegankelijker dan de tekstuele versie van het model. In de tekstuele versie kan je terugvinden wat in voorkomend geval de superklassen is van een klasse. Door te klikken op de superklasse, navigeer je naar haar details waar je dan weer haar superklassen vindt. In de diagrammen is de overerving in een oogopslag te ontdekken.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900">
                <a:solidFill>
                  <a:srgbClr val="272727"/>
                </a:solidFill>
              </a:rPr>
              <a:t>Afbeelding: knipsel uit thematisch implementatie model </a:t>
            </a:r>
            <a:r>
              <a:rPr i="1" lang="en" sz="900">
                <a:solidFill>
                  <a:srgbClr val="272727"/>
                </a:solidFill>
              </a:rPr>
              <a:t>Verhardingen en funderingen </a:t>
            </a:r>
            <a:r>
              <a:rPr lang="en" sz="900" u="sng">
                <a:solidFill>
                  <a:schemeClr val="hlink"/>
                </a:solidFill>
                <a:hlinkClick r:id="rId2"/>
              </a:rPr>
              <a:t>https://wegenenverkeer-test.data.vlaanderen.be/doc/implementatiemodel/lijnvormige-elementen/#Geleideconstructie</a:t>
            </a:r>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706bbf931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706bbf9313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Wat je typisch ziet, is dat mensen vanuit hun eigen domein naar de dingen kijken en daardoor niet altijd het volledige plaatje zien, of zaken op een andere manier gaan definiëren. Applicaties zijn in veel gevallen vanuit dezelfde optiek ontwikkeld, waardoor het in dat geval, door het verschillende invullen en definiëren van concepten, moeilijk wordt om data te gaan uitwisselen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Dit is de problematiek waar OSLO² een oplossing wil bieden, door standaarden af te spreken die kunnen gebruikt worden als tussenlaag tussen die applicaties, waarnaar kan gemapt worden, zodat die uitwisseling wel mogelijk is. De specificaties voor de standaarden en de beoogde uitwisseling hiermee is gebaseerd op de principes van het web, omdat dit een flexibele manier geeft om dit mogelijk te maken en meer en meer data over het web wordt uitgewisseld.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Het acronym OSLO staat voor: Open Standaarden voor Linkende Organisaties.</a:t>
            </a:r>
            <a:endParaRPr>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657f14c7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657f14c7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Bij de data-uitwisseling worden nooit instanties van Abstracten aangeleverd!</a:t>
            </a:r>
            <a:r>
              <a:rPr lang="en"/>
              <a:t> Je moet de</a:t>
            </a:r>
            <a:r>
              <a:rPr b="1" lang="en"/>
              <a:t> overerving dus eerst oplossen</a:t>
            </a:r>
            <a:r>
              <a:rPr lang="en"/>
              <a:t> vooraleer je weet wat alle attributen en mogelijke relaties van een Klasse zijn. UML-tools kunnen je hierin helpen zoals in de afbeelding waar Enterprise Architect de overgeërfde attributen kan tonen maar niet de overgeërfde relaties die je zelf moet leggen.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Gebruik het</a:t>
            </a:r>
            <a:r>
              <a:rPr b="1" lang="en"/>
              <a:t> xmi-artefact</a:t>
            </a:r>
            <a:r>
              <a:rPr lang="en"/>
              <a:t> om de OTL te importeren in de software die jij gebruikt om klassenmodellen te maken. Dit bestand maakt het ook mogelijk om verder te bouwen op de OTL-Klassen voor je eigen systemen.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solidFill>
                  <a:srgbClr val="272727"/>
                </a:solidFill>
              </a:rPr>
              <a:t>Afbeelding: visualisatie van de gecoördineerde versie van het Onderdeel </a:t>
            </a:r>
            <a:r>
              <a:rPr i="1" lang="en" sz="900">
                <a:solidFill>
                  <a:srgbClr val="272727"/>
                </a:solidFill>
              </a:rPr>
              <a:t>Geleideconstructie</a:t>
            </a:r>
            <a:endParaRPr i="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657f14c74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657f14c7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Het </a:t>
            </a:r>
            <a:r>
              <a:rPr b="1" lang="en"/>
              <a:t>SQLite-artefact</a:t>
            </a:r>
            <a:r>
              <a:rPr lang="en"/>
              <a:t> bevat de </a:t>
            </a:r>
            <a:r>
              <a:rPr b="1" lang="en"/>
              <a:t>volledige OTL als relationele databank</a:t>
            </a:r>
            <a:r>
              <a:rPr lang="en"/>
              <a:t>. Elke Klasse komt er ook in zijn </a:t>
            </a:r>
            <a:r>
              <a:rPr b="1" lang="en"/>
              <a:t>gecoördineerde versie</a:t>
            </a:r>
            <a:r>
              <a:rPr lang="en"/>
              <a:t> in voor dus met alle recursief overgeërfde attributen en mogelijke relaties.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 kan deze databank gebruiken om de OTL te verkennen maar ook de </a:t>
            </a:r>
            <a:r>
              <a:rPr b="1" lang="en"/>
              <a:t>OTL te integreren in andere software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900"/>
              <a:t>Afbeelding: schermafbeelding voor (de gecoördineerde versie van) het Onderdeel </a:t>
            </a:r>
            <a:r>
              <a:rPr i="1" lang="en" sz="900"/>
              <a:t>Geleideconstructie </a:t>
            </a:r>
            <a:r>
              <a:rPr lang="en" sz="900"/>
              <a:t>in het SQLite artefact</a:t>
            </a:r>
            <a:endParaRPr sz="9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657f14c7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657f14c7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OTL kan dus ook geïntegreerd worden in software die je gebruikt bij het opzetten en uitvoeren van projecten. Hier is een rol weggelegd voor de leveranciers van dergelijke instrumenten.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900">
                <a:solidFill>
                  <a:schemeClr val="dk1"/>
                </a:solidFill>
              </a:rPr>
              <a:t>Afbeelding: schermafbeelding voor de integratie van (de gecoördineerde versie van) het OTL-Onderdeel </a:t>
            </a:r>
            <a:r>
              <a:rPr i="1" lang="en" sz="900">
                <a:solidFill>
                  <a:schemeClr val="dk1"/>
                </a:solidFill>
              </a:rPr>
              <a:t>Geleideconstructie </a:t>
            </a:r>
            <a:r>
              <a:rPr lang="en" sz="900">
                <a:solidFill>
                  <a:schemeClr val="dk1"/>
                </a:solidFill>
              </a:rPr>
              <a:t>in een bestaande toepassing.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706bbf9313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706bbf9313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Als organisatie kan je er ook voor kiezen om de OTL</a:t>
            </a:r>
            <a:r>
              <a:rPr b="1" lang="en"/>
              <a:t> als standaard te implementeren binnen je eigen organisatie</a:t>
            </a:r>
            <a:r>
              <a:rPr lang="en"/>
              <a:t>. Je kan nog een stap verder gaan en inschakelen in de OSLO²-standaarden als geheel.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Deze verregaande afstemming is niet nodig voor eenvoudige data-uitwisseling maar hoe meer aparte domeinen op elkaar afgestemd zijn, des te  vanzelfsprekender wordt data-uitwisseling. Vooral voor entiteiten van de Vlaamse overheid of voor lokale overheden is dit van belang.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706bbf931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706bbf9313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Meer over de afstemming tussen domeinen op basis van OSLO²-standaarden kan je vinden bij OSLO² zelf.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Handreiking OSLO: </a:t>
            </a:r>
            <a:r>
              <a:rPr lang="en" u="sng">
                <a:solidFill>
                  <a:schemeClr val="hlink"/>
                </a:solidFill>
                <a:hlinkClick r:id="rId2"/>
              </a:rPr>
              <a:t>https://informatievlaanderen.github.io/handreikingOslo/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621ead9fa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621ead9fa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621ead9f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621ead9f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621ead9fa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621ead9fa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OSLO²</a:t>
            </a:r>
            <a:endParaRPr/>
          </a:p>
          <a:p>
            <a:pPr indent="457200" lvl="0" marL="0" rtl="0" algn="l">
              <a:spcBef>
                <a:spcPts val="0"/>
              </a:spcBef>
              <a:spcAft>
                <a:spcPts val="0"/>
              </a:spcAft>
              <a:buNone/>
            </a:pPr>
            <a:r>
              <a:rPr lang="en"/>
              <a:t>Veelgestelde vragen </a:t>
            </a:r>
            <a:r>
              <a:rPr lang="en" u="sng">
                <a:solidFill>
                  <a:schemeClr val="hlink"/>
                </a:solidFill>
                <a:hlinkClick r:id="rId2"/>
              </a:rPr>
              <a:t>https://wegenenverkeer-test.data.vlaanderen.be/#veelgestelde-vragen</a:t>
            </a:r>
            <a:endParaRPr/>
          </a:p>
          <a:p>
            <a:pPr indent="457200" lvl="0" marL="0" rtl="0" algn="l">
              <a:spcBef>
                <a:spcPts val="0"/>
              </a:spcBef>
              <a:spcAft>
                <a:spcPts val="0"/>
              </a:spcAft>
              <a:buNone/>
            </a:pPr>
            <a:r>
              <a:rPr lang="en"/>
              <a:t>Handreiking </a:t>
            </a:r>
            <a:r>
              <a:rPr lang="en" u="sng">
                <a:solidFill>
                  <a:schemeClr val="hlink"/>
                </a:solidFill>
                <a:hlinkClick r:id="rId3"/>
              </a:rPr>
              <a:t>https://informatievlaanderen.github.io/handreikingOslo/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Vlaamse URI Standaard </a:t>
            </a:r>
            <a:endParaRPr/>
          </a:p>
          <a:p>
            <a:pPr indent="0" lvl="0" marL="0" rtl="0" algn="l">
              <a:spcBef>
                <a:spcPts val="0"/>
              </a:spcBef>
              <a:spcAft>
                <a:spcPts val="0"/>
              </a:spcAft>
              <a:buNone/>
            </a:pPr>
            <a:r>
              <a:rPr lang="en" u="sng">
                <a:solidFill>
                  <a:schemeClr val="hlink"/>
                </a:solidFill>
                <a:hlinkClick r:id="rId4"/>
              </a:rPr>
              <a:t>https://data.vlaanderen.be/cms/VlaamseURI-StandaardVoorData_V1.0.pdf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OTL implementatiemodellen, vocabularia en andere artefacten</a:t>
            </a:r>
            <a:endParaRPr/>
          </a:p>
          <a:p>
            <a:pPr indent="457200" lvl="0" marL="0" rtl="0" algn="l">
              <a:spcBef>
                <a:spcPts val="0"/>
              </a:spcBef>
              <a:spcAft>
                <a:spcPts val="0"/>
              </a:spcAft>
              <a:buNone/>
            </a:pPr>
            <a:r>
              <a:rPr lang="en"/>
              <a:t>Test-omgeving </a:t>
            </a:r>
            <a:r>
              <a:rPr lang="en" u="sng">
                <a:solidFill>
                  <a:schemeClr val="hlink"/>
                </a:solidFill>
                <a:hlinkClick r:id="rId5"/>
              </a:rPr>
              <a:t>https://wegenenverkeer-test.data.vlaanderen.be/</a:t>
            </a:r>
            <a:endParaRPr/>
          </a:p>
          <a:p>
            <a:pPr indent="457200" lvl="0" marL="0" rtl="0" algn="l">
              <a:spcBef>
                <a:spcPts val="0"/>
              </a:spcBef>
              <a:spcAft>
                <a:spcPts val="0"/>
              </a:spcAft>
              <a:buNone/>
            </a:pPr>
            <a:r>
              <a:rPr lang="en"/>
              <a:t>Productie-omgeving </a:t>
            </a:r>
            <a:r>
              <a:rPr lang="en" u="sng">
                <a:solidFill>
                  <a:schemeClr val="hlink"/>
                </a:solidFill>
                <a:hlinkClick r:id="rId6"/>
              </a:rPr>
              <a:t>https://wegenenverkeer-test.data.vlaanderen.be/</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Achtergrond en bijkomende informatie</a:t>
            </a:r>
            <a:endParaRPr/>
          </a:p>
          <a:p>
            <a:pPr indent="0" lvl="0" marL="0" rtl="0" algn="l">
              <a:spcBef>
                <a:spcPts val="0"/>
              </a:spcBef>
              <a:spcAft>
                <a:spcPts val="0"/>
              </a:spcAft>
              <a:buNone/>
            </a:pPr>
            <a:r>
              <a:rPr lang="en"/>
              <a:t>	Link bij de documentatie op Test en Productie </a:t>
            </a:r>
            <a:r>
              <a:rPr lang="en" u="sng">
                <a:solidFill>
                  <a:schemeClr val="hlink"/>
                </a:solidFill>
                <a:hlinkClick r:id="rId7"/>
              </a:rPr>
              <a:t>https://wegenenverkeer-test.data.vlaanderen.be/doc/implementatiemodel/master/html/OTL-TechnischeDocumentatie.pdf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Nieuwsbrief en algemene info over BIM en de rol van de OTL in BIM</a:t>
            </a:r>
            <a:endParaRPr/>
          </a:p>
          <a:p>
            <a:pPr indent="0" lvl="0" marL="0" rtl="0" algn="l">
              <a:spcBef>
                <a:spcPts val="0"/>
              </a:spcBef>
              <a:spcAft>
                <a:spcPts val="0"/>
              </a:spcAft>
              <a:buNone/>
            </a:pPr>
            <a:r>
              <a:rPr lang="en" u="sng">
                <a:solidFill>
                  <a:schemeClr val="hlink"/>
                </a:solidFill>
                <a:hlinkClick r:id="rId8"/>
              </a:rPr>
              <a:t>https://wegenenverkeer.be/bim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Voor vragen en opmerkingen of BIM en OTL, zie ons contactformulier</a:t>
            </a:r>
            <a:endParaRPr/>
          </a:p>
          <a:p>
            <a:pPr indent="0" lvl="0" marL="0" rtl="0" algn="l">
              <a:spcBef>
                <a:spcPts val="0"/>
              </a:spcBef>
              <a:spcAft>
                <a:spcPts val="0"/>
              </a:spcAft>
              <a:buNone/>
            </a:pPr>
            <a:r>
              <a:rPr lang="en" u="sng">
                <a:solidFill>
                  <a:schemeClr val="hlink"/>
                </a:solidFill>
                <a:hlinkClick r:id="rId9"/>
              </a:rPr>
              <a:t>https://docs.google.com/forms/d/e/1FAIpQLSe1Q0oH5devyappJl8bdN1vpz1S8lFeTL1OUI9LPRRV_q8lQQ/viewform</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621ead9fa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621ead9fa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706bbf9313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706bbf9313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Interoperabiliteit betekent dat mensen, organisaties en systemen kunnen samenwerken. Interoperabiliteit speelt, in lijn met het European Interoperability Framework (IF) op verschillende niveaus:</a:t>
            </a:r>
            <a:endParaRPr/>
          </a:p>
          <a:p>
            <a:pPr indent="-298450" lvl="0" marL="457200" rtl="0" algn="l">
              <a:lnSpc>
                <a:spcPct val="100000"/>
              </a:lnSpc>
              <a:spcBef>
                <a:spcPts val="0"/>
              </a:spcBef>
              <a:spcAft>
                <a:spcPts val="0"/>
              </a:spcAft>
              <a:buSzPts val="1100"/>
              <a:buChar char="-"/>
            </a:pPr>
            <a:r>
              <a:rPr lang="en"/>
              <a:t>Juridisch</a:t>
            </a:r>
            <a:endParaRPr/>
          </a:p>
          <a:p>
            <a:pPr indent="-298450" lvl="0" marL="457200" rtl="0" algn="l">
              <a:lnSpc>
                <a:spcPct val="100000"/>
              </a:lnSpc>
              <a:spcBef>
                <a:spcPts val="0"/>
              </a:spcBef>
              <a:spcAft>
                <a:spcPts val="0"/>
              </a:spcAft>
              <a:buSzPts val="1100"/>
              <a:buChar char="-"/>
            </a:pPr>
            <a:r>
              <a:rPr lang="en"/>
              <a:t>Organisatorisch</a:t>
            </a:r>
            <a:endParaRPr/>
          </a:p>
          <a:p>
            <a:pPr indent="-298450" lvl="0" marL="457200" rtl="0" algn="l">
              <a:lnSpc>
                <a:spcPct val="100000"/>
              </a:lnSpc>
              <a:spcBef>
                <a:spcPts val="0"/>
              </a:spcBef>
              <a:spcAft>
                <a:spcPts val="0"/>
              </a:spcAft>
              <a:buSzPts val="1100"/>
              <a:buChar char="-"/>
            </a:pPr>
            <a:r>
              <a:rPr lang="en"/>
              <a:t>Semantisch</a:t>
            </a:r>
            <a:endParaRPr/>
          </a:p>
          <a:p>
            <a:pPr indent="-298450" lvl="0" marL="457200" rtl="0" algn="l">
              <a:lnSpc>
                <a:spcPct val="100000"/>
              </a:lnSpc>
              <a:spcBef>
                <a:spcPts val="0"/>
              </a:spcBef>
              <a:spcAft>
                <a:spcPts val="0"/>
              </a:spcAft>
              <a:buSzPts val="1100"/>
              <a:buChar char="-"/>
            </a:pPr>
            <a:r>
              <a:rPr lang="en"/>
              <a:t>Technisch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Meer informatie: </a:t>
            </a:r>
            <a:r>
              <a:rPr lang="en" u="sng">
                <a:solidFill>
                  <a:schemeClr val="hlink"/>
                </a:solidFill>
                <a:hlinkClick r:id="rId2"/>
              </a:rPr>
              <a:t>https://ec.europa.eu/isa2/eif_en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OSLO² focust zich vooral op semantische interoperabiliteit (dezelfde terminologie en definities hanteren) en deels op technisch niveau (vooral op vlak van data ontsluiten via Application Programming Interfaces, ofwel API’s en uitwisselingsformaten zoals JSON-LD).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06bbf9313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706bbf9313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Waaruit bestaat OSLO²:</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 finaliteit is het ontwikkelen van de standaarden.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Hier hebben reeds heel wat mensen aan meegewerkt.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 dit heeft geleid tot heel wat termen en definities die in werkgroepen zijn vastgelegd.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 kern is de governance errond. OSLO² staat eigenlijk voor een proces, methodes en een duidelijk vastgelegde governance die bepaalt hoe een standaard tot stand kan en moet komen, hoe de bekrachtiging verloopt en op welke manier de standaard verder onderhouden wordt.</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Meer info over OSLO²:</a:t>
            </a:r>
            <a:endParaRPr>
              <a:solidFill>
                <a:schemeClr val="dk1"/>
              </a:solidFill>
            </a:endParaRPr>
          </a:p>
          <a:p>
            <a:pPr indent="0" lvl="0" marL="0" rtl="0" algn="l">
              <a:spcBef>
                <a:spcPts val="0"/>
              </a:spcBef>
              <a:spcAft>
                <a:spcPts val="0"/>
              </a:spcAft>
              <a:buSzPts val="1100"/>
              <a:buNone/>
            </a:pPr>
            <a:r>
              <a:rPr lang="en">
                <a:solidFill>
                  <a:schemeClr val="dk1"/>
                </a:solidFill>
              </a:rPr>
              <a:t>Algemeen: </a:t>
            </a:r>
            <a:r>
              <a:rPr lang="en" u="sng">
                <a:solidFill>
                  <a:schemeClr val="hlink"/>
                </a:solidFill>
                <a:hlinkClick r:id="rId2"/>
              </a:rPr>
              <a:t>https://overheid.vlaanderen.be/oslo-wat-is-oslo2</a:t>
            </a:r>
            <a:r>
              <a:rPr lang="en">
                <a:solidFill>
                  <a:schemeClr val="dk1"/>
                </a:solidFill>
              </a:rPr>
              <a:t> en </a:t>
            </a:r>
            <a:r>
              <a:rPr lang="en" u="sng">
                <a:solidFill>
                  <a:schemeClr val="hlink"/>
                </a:solidFill>
                <a:hlinkClick r:id="rId3"/>
              </a:rPr>
              <a:t>https://data.vlaanderen.be/</a:t>
            </a:r>
            <a:endParaRPr>
              <a:solidFill>
                <a:schemeClr val="dk1"/>
              </a:solidFill>
            </a:endParaRPr>
          </a:p>
          <a:p>
            <a:pPr indent="0" lvl="0" marL="0" rtl="0" algn="l">
              <a:spcBef>
                <a:spcPts val="0"/>
              </a:spcBef>
              <a:spcAft>
                <a:spcPts val="0"/>
              </a:spcAft>
              <a:buSzPts val="1100"/>
              <a:buNone/>
            </a:pPr>
            <a:r>
              <a:rPr lang="en">
                <a:solidFill>
                  <a:schemeClr val="dk1"/>
                </a:solidFill>
              </a:rPr>
              <a:t>Datastandaarden: </a:t>
            </a:r>
            <a:r>
              <a:rPr lang="en" u="sng">
                <a:solidFill>
                  <a:schemeClr val="hlink"/>
                </a:solidFill>
                <a:hlinkClick r:id="rId4"/>
              </a:rPr>
              <a:t>https://data.vlaanderen.be/ns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Standaardenregister: </a:t>
            </a:r>
            <a:r>
              <a:rPr lang="en" u="sng">
                <a:solidFill>
                  <a:schemeClr val="hlink"/>
                </a:solidFill>
                <a:hlinkClick r:id="rId5"/>
              </a:rPr>
              <a:t>https://data.vlaanderen.be/standaarden/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706bbf9313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706bbf9313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Het ontwikkelen van een standaard verloop altijd in lijn met een aantal principes:</a:t>
            </a:r>
            <a:endParaRPr/>
          </a:p>
          <a:p>
            <a:pPr indent="-298450" lvl="0" marL="457200" rtl="0" algn="l">
              <a:lnSpc>
                <a:spcPct val="100000"/>
              </a:lnSpc>
              <a:spcBef>
                <a:spcPts val="0"/>
              </a:spcBef>
              <a:spcAft>
                <a:spcPts val="0"/>
              </a:spcAft>
              <a:buSzPts val="1100"/>
              <a:buAutoNum type="arabicPeriod"/>
            </a:pPr>
            <a:r>
              <a:rPr lang="en"/>
              <a:t>De standaard wordt ontwikkeld in samenwerking met alle belanghebbenden en met respect voor ieders autonomie, integriteit, processen en intellectuele eigendom. Deelnemen is bovendien vrij aan alle geïnteresseerde en geïnformeerde partijen.</a:t>
            </a:r>
            <a:endParaRPr/>
          </a:p>
          <a:p>
            <a:pPr indent="-298450" lvl="0" marL="457200" rtl="0" algn="l">
              <a:lnSpc>
                <a:spcPct val="100000"/>
              </a:lnSpc>
              <a:spcBef>
                <a:spcPts val="0"/>
              </a:spcBef>
              <a:spcAft>
                <a:spcPts val="0"/>
              </a:spcAft>
              <a:buSzPts val="1100"/>
              <a:buAutoNum type="arabicPeriod"/>
            </a:pPr>
            <a:r>
              <a:rPr lang="en"/>
              <a:t>Het proces is gericht op het vinden van een brede consensus. Beslissingen worden genomen op een billijke en transparante manier. Mechanismen worden voorzien om tegen beslissingen in beroep te gaan, evenals voor een periodieke beoordeling van de standaarden. Verder worden alle beslissingen en relevante documentatie publiek toegankelijk gemaakt.</a:t>
            </a:r>
            <a:endParaRPr/>
          </a:p>
          <a:p>
            <a:pPr indent="-298450" lvl="0" marL="457200" rtl="0" algn="l">
              <a:lnSpc>
                <a:spcPct val="100000"/>
              </a:lnSpc>
              <a:spcBef>
                <a:spcPts val="0"/>
              </a:spcBef>
              <a:spcAft>
                <a:spcPts val="0"/>
              </a:spcAft>
              <a:buSzPts val="1100"/>
              <a:buAutoNum type="arabicPeriod"/>
            </a:pPr>
            <a:r>
              <a:rPr lang="en"/>
              <a:t>De standaarden die worden ontwikkeld streven naar technische verdienste, interoperabiliteit en schaalbaarheid. </a:t>
            </a:r>
            <a:endParaRPr/>
          </a:p>
          <a:p>
            <a:pPr indent="-298450" lvl="0" marL="457200" rtl="0" algn="l">
              <a:lnSpc>
                <a:spcPct val="100000"/>
              </a:lnSpc>
              <a:spcBef>
                <a:spcPts val="0"/>
              </a:spcBef>
              <a:spcAft>
                <a:spcPts val="0"/>
              </a:spcAft>
              <a:buSzPts val="1100"/>
              <a:buAutoNum type="arabicPeriod"/>
            </a:pPr>
            <a:r>
              <a:rPr lang="en"/>
              <a:t>Standaarden worden samen met hun relevante documentatie beschikbaar gesteld voor implementatie door alle partijen. Er worden specificaties ontwikkeld die implementatie toelaten op een billijke manier.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Deze principes zijn ook de kern van het proces, de methodes en de governance die zijn opgezet voor het definiëren en onderhouden van data standaarden.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 governance bepaalt wanneer er van start kan worden gegaan met een initiatief, en wanneer iets een standaard wordt. Centraal in de governance staan enerzijds de permanente werkgroep datastandaarden, en anderzijds een Stuurorgaan. In beiden zitten alle beleidsdomeinen vertegenwoordigd, maar ook de lokale besturen, de academische sector en de privé. Bij de Werkgroep worden voorstellen ingediend om een traject voor een data standaard op te starten, en zij bewaken of het proces goed gevolgd wordt. De Werkgroep geeft advies aan het Stuurorgaan of een standaard al dan niet kan erkend als standaard. Het is het Stuurorgaan die verantwoordelijk is voor de erkenning.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 Vlaamse Regering kan tot slot bepalen of een standaard voor bepaalde toepassingsdomeinen verplicht toe te passen 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Dit lijkt een vrij zwaar proces, maar dat is het niet noodzakelijk. Wel heeft het toch enig gewicht, en dat is ook bewust, want eens een standaard gevalideerd is, wil je niet dat die nog constant veranderd. Veranderingen zijn wel mogelijk maar die moeten goed beheerd worden via een uitgewerkt veranderingsbeheer, zodat de impact naar partijen die ermee aan de slag gaan, beperkt blijft en/of beheersbaar 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Het proces bestaat uit 4 grote fasen:</a:t>
            </a:r>
            <a:endParaRPr/>
          </a:p>
          <a:p>
            <a:pPr indent="-298450" lvl="0" marL="457200" rtl="0" algn="l">
              <a:lnSpc>
                <a:spcPct val="100000"/>
              </a:lnSpc>
              <a:spcBef>
                <a:spcPts val="0"/>
              </a:spcBef>
              <a:spcAft>
                <a:spcPts val="0"/>
              </a:spcAft>
              <a:buSzPts val="1100"/>
              <a:buChar char="●"/>
            </a:pPr>
            <a:r>
              <a:rPr lang="en"/>
              <a:t>De aanmelding: via een intentieverklaring goedkeuring vragen aan de werkgroep om een traject te starten</a:t>
            </a:r>
            <a:endParaRPr/>
          </a:p>
          <a:p>
            <a:pPr indent="-298450" lvl="0" marL="457200" rtl="0" algn="l">
              <a:lnSpc>
                <a:spcPct val="100000"/>
              </a:lnSpc>
              <a:spcBef>
                <a:spcPts val="0"/>
              </a:spcBef>
              <a:spcAft>
                <a:spcPts val="0"/>
              </a:spcAft>
              <a:buSzPts val="1100"/>
              <a:buChar char="●"/>
            </a:pPr>
            <a:r>
              <a:rPr lang="en"/>
              <a:t>Ontwikkelen: Dit is de kernactiviteit en gebeurt aan de hand van fysieke werkgroepen waarbij </a:t>
            </a:r>
            <a:r>
              <a:rPr lang="en"/>
              <a:t>consensus</a:t>
            </a:r>
            <a:r>
              <a:rPr lang="en"/>
              <a:t> en openheid centraal staan. Eens a.d.h.v. een aantal werkgroepen er een stabiele versie is, dan wordt er altijd nog een publieke review georganiseerd, waarin het brede publiek nog eens wordt uitgenodigd om ernaar te kijken en feedback te geven, en er naar een implementatie gezocht wordt.</a:t>
            </a:r>
            <a:endParaRPr/>
          </a:p>
          <a:p>
            <a:pPr indent="-298450" lvl="0" marL="457200" rtl="0" algn="l">
              <a:lnSpc>
                <a:spcPct val="100000"/>
              </a:lnSpc>
              <a:spcBef>
                <a:spcPts val="0"/>
              </a:spcBef>
              <a:spcAft>
                <a:spcPts val="0"/>
              </a:spcAft>
              <a:buSzPts val="1100"/>
              <a:buChar char="●"/>
            </a:pPr>
            <a:r>
              <a:rPr lang="en"/>
              <a:t>Eens die stappen gezet zijn kan je vragen om de specificatie als standaard te laten valideren en alle documentatie met dit statuut publiceren.</a:t>
            </a:r>
            <a:endParaRPr/>
          </a:p>
          <a:p>
            <a:pPr indent="-298450" lvl="0" marL="457200" rtl="0" algn="l">
              <a:lnSpc>
                <a:spcPct val="100000"/>
              </a:lnSpc>
              <a:spcBef>
                <a:spcPts val="0"/>
              </a:spcBef>
              <a:spcAft>
                <a:spcPts val="0"/>
              </a:spcAft>
              <a:buSzPts val="1100"/>
              <a:buChar char="●"/>
            </a:pPr>
            <a:r>
              <a:rPr lang="en"/>
              <a:t>Hierna is er nog veranderingsbeheer van toepassing: ten allen tijde kan iedereen commentaar geven, issues aanmaken. Deze worden verzameld, worden oplossingen voor voorgesteld, en naar gelang de aard van de verandering wordt deze meteen doorgevoerd, of wordt hiervoor de werkgroep terug voor samengeroepen.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Meer informatie over proces en methode voor het ontwikkelen van data standaarden: </a:t>
            </a:r>
            <a:endParaRPr/>
          </a:p>
          <a:p>
            <a:pPr indent="0" lvl="0" marL="0" rtl="0" algn="l">
              <a:lnSpc>
                <a:spcPct val="100000"/>
              </a:lnSpc>
              <a:spcBef>
                <a:spcPts val="0"/>
              </a:spcBef>
              <a:spcAft>
                <a:spcPts val="0"/>
              </a:spcAft>
              <a:buSzPts val="1100"/>
              <a:buNone/>
            </a:pPr>
            <a:r>
              <a:rPr lang="en"/>
              <a:t>https://data.vlaanderen.be/cms/Proces_en_methode_voor_de_erkenning_van_datastandaarden_v1.0.pdf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706bbf931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706bbf9313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Het vetrekpunt voor elke standaardisatietraject is altijd:</a:t>
            </a:r>
            <a:endParaRPr/>
          </a:p>
          <a:p>
            <a:pPr indent="-298450" lvl="0" marL="457200" rtl="0" algn="l">
              <a:lnSpc>
                <a:spcPct val="100000"/>
              </a:lnSpc>
              <a:spcBef>
                <a:spcPts val="0"/>
              </a:spcBef>
              <a:spcAft>
                <a:spcPts val="0"/>
              </a:spcAft>
              <a:buSzPts val="1100"/>
              <a:buAutoNum type="arabicPeriod"/>
            </a:pPr>
            <a:r>
              <a:rPr lang="en"/>
              <a:t>Wat zijn de use cases? Wat wil je bereiken met de data die dan in lijn met deze standaard beschikbaar is, ontsloten wordt, uitgewisseld wordt?</a:t>
            </a:r>
            <a:endParaRPr/>
          </a:p>
          <a:p>
            <a:pPr indent="-298450" lvl="0" marL="457200" rtl="0" algn="l">
              <a:lnSpc>
                <a:spcPct val="100000"/>
              </a:lnSpc>
              <a:spcBef>
                <a:spcPts val="0"/>
              </a:spcBef>
              <a:spcAft>
                <a:spcPts val="0"/>
              </a:spcAft>
              <a:buSzPts val="1100"/>
              <a:buAutoNum type="arabicPeriod"/>
            </a:pPr>
            <a:r>
              <a:rPr lang="en"/>
              <a:t>Welke standaarden, initiatieven, documentatie bestaan er al en kunnen gebruiken als inspiratie of moeten we mee aligneren?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Het is de bedoeling om maximaal te aligneren met reeds bestaande standaarden die buiten Vlaanderen zijn afgesproken (bovenliggende bestuursniveaus of in het buitenland) door die terminologie en definities over te nemen of ernaar te mappen.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9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9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bg>
      <p:bgPr>
        <a:solidFill>
          <a:schemeClr val="lt1"/>
        </a:solidFill>
      </p:bgPr>
    </p:bg>
    <p:spTree>
      <p:nvGrpSpPr>
        <p:cNvPr id="54" name="Shape 54"/>
        <p:cNvGrpSpPr/>
        <p:nvPr/>
      </p:nvGrpSpPr>
      <p:grpSpPr>
        <a:xfrm>
          <a:off x="0" y="0"/>
          <a:ext cx="0" cy="0"/>
          <a:chOff x="0" y="0"/>
          <a:chExt cx="0" cy="0"/>
        </a:xfrm>
      </p:grpSpPr>
      <p:sp>
        <p:nvSpPr>
          <p:cNvPr id="55" name="Google Shape;55;p14"/>
          <p:cNvSpPr/>
          <p:nvPr/>
        </p:nvSpPr>
        <p:spPr>
          <a:xfrm>
            <a:off x="0" y="0"/>
            <a:ext cx="4576500" cy="5143500"/>
          </a:xfrm>
          <a:prstGeom prst="rect">
            <a:avLst/>
          </a:prstGeom>
          <a:solidFill>
            <a:srgbClr val="DB6C3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14"/>
          <p:cNvSpPr txBox="1"/>
          <p:nvPr>
            <p:ph type="title"/>
          </p:nvPr>
        </p:nvSpPr>
        <p:spPr>
          <a:xfrm>
            <a:off x="4974126"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pic>
        <p:nvPicPr>
          <p:cNvPr id="57" name="Google Shape;57;p14"/>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58" name="Google Shape;58;p14"/>
          <p:cNvSpPr txBox="1"/>
          <p:nvPr>
            <p:ph idx="1" type="subTitle"/>
          </p:nvPr>
        </p:nvSpPr>
        <p:spPr>
          <a:xfrm>
            <a:off x="4984776" y="31319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Titel + object">
    <p:bg>
      <p:bgPr>
        <a:solidFill>
          <a:srgbClr val="FFFFFF"/>
        </a:solidFill>
      </p:bgPr>
    </p:bg>
    <p:spTree>
      <p:nvGrpSpPr>
        <p:cNvPr id="59" name="Shape 59"/>
        <p:cNvGrpSpPr/>
        <p:nvPr/>
      </p:nvGrpSpPr>
      <p:grpSpPr>
        <a:xfrm>
          <a:off x="0" y="0"/>
          <a:ext cx="0" cy="0"/>
          <a:chOff x="0" y="0"/>
          <a:chExt cx="0" cy="0"/>
        </a:xfrm>
      </p:grpSpPr>
      <p:sp>
        <p:nvSpPr>
          <p:cNvPr id="60" name="Google Shape;60;p15"/>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idx="1"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62" name="Google Shape;62;p15"/>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3" name="Google Shape;63;p15"/>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15"/>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met icoon">
  <p:cSld name="Titel en object met icoon">
    <p:bg>
      <p:bgPr>
        <a:solidFill>
          <a:schemeClr val="lt1"/>
        </a:solid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7" name="Google Shape;67;p16"/>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1"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69" name="Google Shape;69;p16"/>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16"/>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71" name="Google Shape;71;p16"/>
          <p:cNvSpPr txBox="1"/>
          <p:nvPr>
            <p:ph idx="2" type="body"/>
          </p:nvPr>
        </p:nvSpPr>
        <p:spPr>
          <a:xfrm>
            <a:off x="591629" y="1782000"/>
            <a:ext cx="4775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dia">
  <p:cSld name="Titeldia">
    <p:bg>
      <p:bgPr>
        <a:solidFill>
          <a:schemeClr val="lt1"/>
        </a:solidFill>
      </p:bgPr>
    </p:bg>
    <p:spTree>
      <p:nvGrpSpPr>
        <p:cNvPr id="72" name="Shape 72"/>
        <p:cNvGrpSpPr/>
        <p:nvPr/>
      </p:nvGrpSpPr>
      <p:grpSpPr>
        <a:xfrm>
          <a:off x="0" y="0"/>
          <a:ext cx="0" cy="0"/>
          <a:chOff x="0" y="0"/>
          <a:chExt cx="0" cy="0"/>
        </a:xfrm>
      </p:grpSpPr>
      <p:sp>
        <p:nvSpPr>
          <p:cNvPr id="73" name="Google Shape;73;p17"/>
          <p:cNvSpPr/>
          <p:nvPr/>
        </p:nvSpPr>
        <p:spPr>
          <a:xfrm flipH="1">
            <a:off x="6852900" y="4039712"/>
            <a:ext cx="2291100" cy="1103700"/>
          </a:xfrm>
          <a:prstGeom prst="rtTriangl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7"/>
          <p:cNvSpPr txBox="1"/>
          <p:nvPr>
            <p:ph type="ctrTitle"/>
          </p:nvPr>
        </p:nvSpPr>
        <p:spPr>
          <a:xfrm>
            <a:off x="575672" y="1423049"/>
            <a:ext cx="7992600" cy="1790700"/>
          </a:xfrm>
          <a:prstGeom prst="rect">
            <a:avLst/>
          </a:prstGeom>
          <a:noFill/>
          <a:ln>
            <a:noFill/>
          </a:ln>
        </p:spPr>
        <p:txBody>
          <a:bodyPr anchorCtr="0" anchor="b" bIns="91425" lIns="91425" spcFirstLastPara="1" rIns="91425" wrap="square" tIns="91425">
            <a:noAutofit/>
          </a:bodyPr>
          <a:lstStyle>
            <a:lvl1pPr lvl="0" marR="0" rtl="0" algn="ctr">
              <a:lnSpc>
                <a:spcPct val="7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5" name="Google Shape;75;p17"/>
          <p:cNvSpPr txBox="1"/>
          <p:nvPr>
            <p:ph idx="1" type="subTitle"/>
          </p:nvPr>
        </p:nvSpPr>
        <p:spPr>
          <a:xfrm>
            <a:off x="1143000" y="3213749"/>
            <a:ext cx="6858000" cy="739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76" name="Google Shape;76;p17"/>
          <p:cNvPicPr preferRelativeResize="0"/>
          <p:nvPr/>
        </p:nvPicPr>
        <p:blipFill rotWithShape="1">
          <a:blip r:embed="rId2">
            <a:alphaModFix/>
          </a:blip>
          <a:srcRect b="0" l="159" r="169" t="0"/>
          <a:stretch/>
        </p:blipFill>
        <p:spPr>
          <a:xfrm>
            <a:off x="8070865" y="4610377"/>
            <a:ext cx="972000" cy="412833"/>
          </a:xfrm>
          <a:prstGeom prst="rect">
            <a:avLst/>
          </a:prstGeom>
          <a:noFill/>
          <a:ln>
            <a:noFill/>
          </a:ln>
        </p:spPr>
      </p:pic>
      <p:sp>
        <p:nvSpPr>
          <p:cNvPr id="77" name="Google Shape;77;p17"/>
          <p:cNvSpPr/>
          <p:nvPr/>
        </p:nvSpPr>
        <p:spPr>
          <a:xfrm>
            <a:off x="7874876" y="0"/>
            <a:ext cx="1269000" cy="597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7"/>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titel eenvoudig">
  <p:cSld name="Hoofdstuktitel eenvoudig">
    <p:bg>
      <p:bgPr>
        <a:solidFill>
          <a:schemeClr val="lt1"/>
        </a:solidFill>
      </p:bgPr>
    </p:bg>
    <p:spTree>
      <p:nvGrpSpPr>
        <p:cNvPr id="79" name="Shape 79"/>
        <p:cNvGrpSpPr/>
        <p:nvPr/>
      </p:nvGrpSpPr>
      <p:grpSpPr>
        <a:xfrm>
          <a:off x="0" y="0"/>
          <a:ext cx="0" cy="0"/>
          <a:chOff x="0" y="0"/>
          <a:chExt cx="0" cy="0"/>
        </a:xfrm>
      </p:grpSpPr>
      <p:sp>
        <p:nvSpPr>
          <p:cNvPr id="80" name="Google Shape;80;p18"/>
          <p:cNvSpPr txBox="1"/>
          <p:nvPr>
            <p:ph type="title"/>
          </p:nvPr>
        </p:nvSpPr>
        <p:spPr>
          <a:xfrm>
            <a:off x="4842678" y="2630701"/>
            <a:ext cx="2713500" cy="13308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pic>
        <p:nvPicPr>
          <p:cNvPr id="81" name="Google Shape;81;p18"/>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82" name="Google Shape;82;p18"/>
          <p:cNvSpPr txBox="1"/>
          <p:nvPr>
            <p:ph idx="1" type="subTitle"/>
          </p:nvPr>
        </p:nvSpPr>
        <p:spPr>
          <a:xfrm>
            <a:off x="4849418" y="406443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83" name="Google Shape;83;p18"/>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1">
  <p:cSld name="tussentitel 1">
    <p:bg>
      <p:bgPr>
        <a:solidFill>
          <a:schemeClr val="lt1"/>
        </a:solidFill>
      </p:bgPr>
    </p:bg>
    <p:spTree>
      <p:nvGrpSpPr>
        <p:cNvPr id="84" name="Shape 84"/>
        <p:cNvGrpSpPr/>
        <p:nvPr/>
      </p:nvGrpSpPr>
      <p:grpSpPr>
        <a:xfrm>
          <a:off x="0" y="0"/>
          <a:ext cx="0" cy="0"/>
          <a:chOff x="0" y="0"/>
          <a:chExt cx="0" cy="0"/>
        </a:xfrm>
      </p:grpSpPr>
      <p:sp>
        <p:nvSpPr>
          <p:cNvPr id="85" name="Google Shape;85;p19"/>
          <p:cNvSpPr/>
          <p:nvPr/>
        </p:nvSpPr>
        <p:spPr>
          <a:xfrm>
            <a:off x="0" y="-100"/>
            <a:ext cx="45765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 name="Google Shape;86;p19"/>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87" name="Google Shape;87;p19"/>
          <p:cNvSpPr txBox="1"/>
          <p:nvPr>
            <p:ph idx="1" type="subTitle"/>
          </p:nvPr>
        </p:nvSpPr>
        <p:spPr>
          <a:xfrm>
            <a:off x="799043" y="313948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pic>
        <p:nvPicPr>
          <p:cNvPr id="88" name="Google Shape;88;p19"/>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3">
  <p:cSld name="tussentitel 3">
    <p:bg>
      <p:bgPr>
        <a:solidFill>
          <a:schemeClr val="lt1"/>
        </a:solidFill>
      </p:bgPr>
    </p:bg>
    <p:spTree>
      <p:nvGrpSpPr>
        <p:cNvPr id="89" name="Shape 89"/>
        <p:cNvGrpSpPr/>
        <p:nvPr/>
      </p:nvGrpSpPr>
      <p:grpSpPr>
        <a:xfrm>
          <a:off x="0" y="0"/>
          <a:ext cx="0" cy="0"/>
          <a:chOff x="0" y="0"/>
          <a:chExt cx="0" cy="0"/>
        </a:xfrm>
      </p:grpSpPr>
      <p:sp>
        <p:nvSpPr>
          <p:cNvPr id="90" name="Google Shape;90;p20"/>
          <p:cNvSpPr/>
          <p:nvPr/>
        </p:nvSpPr>
        <p:spPr>
          <a:xfrm>
            <a:off x="0" y="0"/>
            <a:ext cx="4576500" cy="5143500"/>
          </a:xfrm>
          <a:prstGeom prst="rect">
            <a:avLst/>
          </a:prstGeom>
          <a:solidFill>
            <a:srgbClr val="7DC13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20"/>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pic>
        <p:nvPicPr>
          <p:cNvPr id="92" name="Google Shape;92;p20"/>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93" name="Google Shape;93;p20"/>
          <p:cNvSpPr txBox="1"/>
          <p:nvPr>
            <p:ph idx="1" type="subTitle"/>
          </p:nvPr>
        </p:nvSpPr>
        <p:spPr>
          <a:xfrm>
            <a:off x="799043" y="313948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4">
  <p:cSld name="tussentitel 4">
    <p:bg>
      <p:bgPr>
        <a:solidFill>
          <a:schemeClr val="lt1"/>
        </a:solidFill>
      </p:bgPr>
    </p:bg>
    <p:spTree>
      <p:nvGrpSpPr>
        <p:cNvPr id="94" name="Shape 94"/>
        <p:cNvGrpSpPr/>
        <p:nvPr/>
      </p:nvGrpSpPr>
      <p:grpSpPr>
        <a:xfrm>
          <a:off x="0" y="0"/>
          <a:ext cx="0" cy="0"/>
          <a:chOff x="0" y="0"/>
          <a:chExt cx="0" cy="0"/>
        </a:xfrm>
      </p:grpSpPr>
      <p:sp>
        <p:nvSpPr>
          <p:cNvPr id="95" name="Google Shape;95;p21"/>
          <p:cNvSpPr/>
          <p:nvPr/>
        </p:nvSpPr>
        <p:spPr>
          <a:xfrm>
            <a:off x="1" y="0"/>
            <a:ext cx="4563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6" name="Google Shape;96;p21"/>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97" name="Google Shape;97;p21"/>
          <p:cNvSpPr txBox="1"/>
          <p:nvPr>
            <p:ph type="title"/>
          </p:nvPr>
        </p:nvSpPr>
        <p:spPr>
          <a:xfrm>
            <a:off x="4974125" y="1700201"/>
            <a:ext cx="2747400" cy="1752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rgbClr val="7DC131"/>
              </a:buClr>
              <a:buSzPts val="2300"/>
              <a:buFont typeface="Arial"/>
              <a:buNone/>
              <a:defRPr b="0" i="0" u="none" cap="none" strike="noStrike">
                <a:solidFill>
                  <a:srgbClr val="7DC131"/>
                </a:solidFill>
                <a:latin typeface="Arial"/>
                <a:ea typeface="Arial"/>
                <a:cs typeface="Arial"/>
                <a:sym typeface="Arial"/>
              </a:defRPr>
            </a:lvl1pPr>
            <a:lvl2pPr lvl="1" rtl="0" algn="l">
              <a:lnSpc>
                <a:spcPct val="100000"/>
              </a:lnSpc>
              <a:spcBef>
                <a:spcPts val="0"/>
              </a:spcBef>
              <a:spcAft>
                <a:spcPts val="0"/>
              </a:spcAft>
              <a:buClr>
                <a:srgbClr val="7DC131"/>
              </a:buClr>
              <a:buSzPts val="2600"/>
              <a:buNone/>
              <a:defRPr sz="2600">
                <a:solidFill>
                  <a:srgbClr val="7DC131"/>
                </a:solidFill>
              </a:defRPr>
            </a:lvl2pPr>
            <a:lvl3pPr lvl="2" rtl="0" algn="l">
              <a:lnSpc>
                <a:spcPct val="100000"/>
              </a:lnSpc>
              <a:spcBef>
                <a:spcPts val="0"/>
              </a:spcBef>
              <a:spcAft>
                <a:spcPts val="0"/>
              </a:spcAft>
              <a:buClr>
                <a:srgbClr val="7DC131"/>
              </a:buClr>
              <a:buSzPts val="2600"/>
              <a:buNone/>
              <a:defRPr sz="2600">
                <a:solidFill>
                  <a:srgbClr val="7DC131"/>
                </a:solidFill>
              </a:defRPr>
            </a:lvl3pPr>
            <a:lvl4pPr lvl="3" rtl="0" algn="l">
              <a:lnSpc>
                <a:spcPct val="100000"/>
              </a:lnSpc>
              <a:spcBef>
                <a:spcPts val="0"/>
              </a:spcBef>
              <a:spcAft>
                <a:spcPts val="0"/>
              </a:spcAft>
              <a:buClr>
                <a:srgbClr val="7DC131"/>
              </a:buClr>
              <a:buSzPts val="2600"/>
              <a:buNone/>
              <a:defRPr sz="2600">
                <a:solidFill>
                  <a:srgbClr val="7DC131"/>
                </a:solidFill>
              </a:defRPr>
            </a:lvl4pPr>
            <a:lvl5pPr lvl="4" rtl="0" algn="l">
              <a:lnSpc>
                <a:spcPct val="100000"/>
              </a:lnSpc>
              <a:spcBef>
                <a:spcPts val="0"/>
              </a:spcBef>
              <a:spcAft>
                <a:spcPts val="0"/>
              </a:spcAft>
              <a:buClr>
                <a:srgbClr val="7DC131"/>
              </a:buClr>
              <a:buSzPts val="2600"/>
              <a:buNone/>
              <a:defRPr sz="2600">
                <a:solidFill>
                  <a:srgbClr val="7DC131"/>
                </a:solidFill>
              </a:defRPr>
            </a:lvl5pPr>
            <a:lvl6pPr lvl="5" rtl="0" algn="l">
              <a:lnSpc>
                <a:spcPct val="100000"/>
              </a:lnSpc>
              <a:spcBef>
                <a:spcPts val="0"/>
              </a:spcBef>
              <a:spcAft>
                <a:spcPts val="0"/>
              </a:spcAft>
              <a:buClr>
                <a:srgbClr val="7DC131"/>
              </a:buClr>
              <a:buSzPts val="2600"/>
              <a:buNone/>
              <a:defRPr sz="2600">
                <a:solidFill>
                  <a:srgbClr val="7DC131"/>
                </a:solidFill>
              </a:defRPr>
            </a:lvl6pPr>
            <a:lvl7pPr lvl="6" rtl="0" algn="l">
              <a:lnSpc>
                <a:spcPct val="100000"/>
              </a:lnSpc>
              <a:spcBef>
                <a:spcPts val="0"/>
              </a:spcBef>
              <a:spcAft>
                <a:spcPts val="0"/>
              </a:spcAft>
              <a:buClr>
                <a:srgbClr val="7DC131"/>
              </a:buClr>
              <a:buSzPts val="2600"/>
              <a:buNone/>
              <a:defRPr sz="2600">
                <a:solidFill>
                  <a:srgbClr val="7DC131"/>
                </a:solidFill>
              </a:defRPr>
            </a:lvl7pPr>
            <a:lvl8pPr lvl="7" rtl="0" algn="l">
              <a:lnSpc>
                <a:spcPct val="100000"/>
              </a:lnSpc>
              <a:spcBef>
                <a:spcPts val="0"/>
              </a:spcBef>
              <a:spcAft>
                <a:spcPts val="0"/>
              </a:spcAft>
              <a:buClr>
                <a:srgbClr val="7DC131"/>
              </a:buClr>
              <a:buSzPts val="2600"/>
              <a:buNone/>
              <a:defRPr sz="2600">
                <a:solidFill>
                  <a:srgbClr val="7DC131"/>
                </a:solidFill>
              </a:defRPr>
            </a:lvl8pPr>
            <a:lvl9pPr lvl="8" rtl="0" algn="l">
              <a:lnSpc>
                <a:spcPct val="100000"/>
              </a:lnSpc>
              <a:spcBef>
                <a:spcPts val="0"/>
              </a:spcBef>
              <a:spcAft>
                <a:spcPts val="0"/>
              </a:spcAft>
              <a:buClr>
                <a:srgbClr val="7DC131"/>
              </a:buClr>
              <a:buSzPts val="2600"/>
              <a:buNone/>
              <a:defRPr sz="2600">
                <a:solidFill>
                  <a:srgbClr val="7DC131"/>
                </a:solidFill>
              </a:defRPr>
            </a:lvl9pPr>
          </a:lstStyle>
          <a:p/>
        </p:txBody>
      </p:sp>
      <p:sp>
        <p:nvSpPr>
          <p:cNvPr id="98" name="Google Shape;98;p21"/>
          <p:cNvSpPr txBox="1"/>
          <p:nvPr>
            <p:ph idx="1" type="subTitle"/>
          </p:nvPr>
        </p:nvSpPr>
        <p:spPr>
          <a:xfrm>
            <a:off x="4984776" y="31319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chemeClr val="accent4"/>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links tekst rechts">
  <p:cSld name="foto links tekst rechts">
    <p:bg>
      <p:bgPr>
        <a:solidFill>
          <a:schemeClr val="lt1"/>
        </a:solidFill>
      </p:bgPr>
    </p:bg>
    <p:spTree>
      <p:nvGrpSpPr>
        <p:cNvPr id="99" name="Shape 99"/>
        <p:cNvGrpSpPr/>
        <p:nvPr/>
      </p:nvGrpSpPr>
      <p:grpSpPr>
        <a:xfrm>
          <a:off x="0" y="0"/>
          <a:ext cx="0" cy="0"/>
          <a:chOff x="0" y="0"/>
          <a:chExt cx="0" cy="0"/>
        </a:xfrm>
      </p:grpSpPr>
      <p:sp>
        <p:nvSpPr>
          <p:cNvPr id="100" name="Google Shape;100;p22"/>
          <p:cNvSpPr txBox="1"/>
          <p:nvPr>
            <p:ph idx="11" type="ftr"/>
          </p:nvPr>
        </p:nvSpPr>
        <p:spPr>
          <a:xfrm>
            <a:off x="108000" y="108016"/>
            <a:ext cx="64239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01" name="Google Shape;101;p22"/>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2"/>
          <p:cNvSpPr txBox="1"/>
          <p:nvPr>
            <p:ph idx="1" type="body"/>
          </p:nvPr>
        </p:nvSpPr>
        <p:spPr>
          <a:xfrm>
            <a:off x="5389700" y="2033725"/>
            <a:ext cx="3291600" cy="2689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375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03" name="Google Shape;103;p22"/>
          <p:cNvSpPr txBox="1"/>
          <p:nvPr>
            <p:ph idx="2" type="subTitle"/>
          </p:nvPr>
        </p:nvSpPr>
        <p:spPr>
          <a:xfrm>
            <a:off x="741898"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04" name="Google Shape;104;p22"/>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p22"/>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twee objecten">
  <p:cSld name="1_Titel en object">
    <p:bg>
      <p:bgPr>
        <a:solidFill>
          <a:schemeClr val="lt1"/>
        </a:solidFill>
      </p:bgPr>
    </p:bg>
    <p:spTree>
      <p:nvGrpSpPr>
        <p:cNvPr id="106" name="Shape 106"/>
        <p:cNvGrpSpPr/>
        <p:nvPr/>
      </p:nvGrpSpPr>
      <p:grpSpPr>
        <a:xfrm>
          <a:off x="0" y="0"/>
          <a:ext cx="0" cy="0"/>
          <a:chOff x="0" y="0"/>
          <a:chExt cx="0" cy="0"/>
        </a:xfrm>
      </p:grpSpPr>
      <p:sp>
        <p:nvSpPr>
          <p:cNvPr id="107" name="Google Shape;107;p23"/>
          <p:cNvSpPr txBox="1"/>
          <p:nvPr>
            <p:ph idx="1" type="body"/>
          </p:nvPr>
        </p:nvSpPr>
        <p:spPr>
          <a:xfrm>
            <a:off x="593289" y="1782000"/>
            <a:ext cx="3734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08" name="Google Shape;108;p23"/>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3"/>
          <p:cNvSpPr txBox="1"/>
          <p:nvPr>
            <p:ph idx="2" type="body"/>
          </p:nvPr>
        </p:nvSpPr>
        <p:spPr>
          <a:xfrm>
            <a:off x="4710447" y="1782001"/>
            <a:ext cx="36873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10" name="Google Shape;110;p23"/>
          <p:cNvSpPr txBox="1"/>
          <p:nvPr>
            <p:ph idx="3"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11" name="Google Shape;111;p23"/>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2" name="Google Shape;112;p2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23"/>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eld en quote">
  <p:cSld name="Beeld en quote">
    <p:bg>
      <p:bgPr>
        <a:solidFill>
          <a:schemeClr val="lt1"/>
        </a:solidFill>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2953844" y="550889"/>
            <a:ext cx="3480900" cy="4041600"/>
          </a:xfrm>
          <a:prstGeom prst="rect">
            <a:avLst/>
          </a:prstGeom>
          <a:noFill/>
          <a:ln>
            <a:noFill/>
          </a:ln>
        </p:spPr>
        <p:txBody>
          <a:bodyPr anchorCtr="0" anchor="ctr" bIns="91425" lIns="91425" spcFirstLastPara="1" rIns="91425" wrap="square" tIns="91425">
            <a:noAutofit/>
          </a:bodyPr>
          <a:lstStyle>
            <a:lvl1pPr lvl="0" marR="0" rtl="0" algn="ctr">
              <a:lnSpc>
                <a:spcPct val="7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6" name="Google Shape;116;p24"/>
          <p:cNvSpPr txBox="1"/>
          <p:nvPr>
            <p:ph idx="1" type="subTitle"/>
          </p:nvPr>
        </p:nvSpPr>
        <p:spPr>
          <a:xfrm>
            <a:off x="741898"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17" name="Google Shape;117;p24"/>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g" type="blank">
  <p:cSld name="BLANK">
    <p:spTree>
      <p:nvGrpSpPr>
        <p:cNvPr id="118" name="Shape 118"/>
        <p:cNvGrpSpPr/>
        <p:nvPr/>
      </p:nvGrpSpPr>
      <p:grpSpPr>
        <a:xfrm>
          <a:off x="0" y="0"/>
          <a:ext cx="0" cy="0"/>
          <a:chOff x="0" y="0"/>
          <a:chExt cx="0" cy="0"/>
        </a:xfrm>
      </p:grpSpPr>
      <p:sp>
        <p:nvSpPr>
          <p:cNvPr id="119" name="Google Shape;119;p25"/>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p:cSld name="OBJECT_WITH_CAPTION_TEXT_1">
    <p:bg>
      <p:bgPr>
        <a:solidFill>
          <a:srgbClr val="FFFFFF"/>
        </a:solidFill>
      </p:bgPr>
    </p:bg>
    <p:spTree>
      <p:nvGrpSpPr>
        <p:cNvPr id="120" name="Shape 120"/>
        <p:cNvGrpSpPr/>
        <p:nvPr/>
      </p:nvGrpSpPr>
      <p:grpSpPr>
        <a:xfrm>
          <a:off x="0" y="0"/>
          <a:ext cx="0" cy="0"/>
          <a:chOff x="0" y="0"/>
          <a:chExt cx="0" cy="0"/>
        </a:xfrm>
      </p:grpSpPr>
      <p:sp>
        <p:nvSpPr>
          <p:cNvPr id="121" name="Google Shape;121;p26"/>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23" name="Google Shape;123;p26"/>
          <p:cNvSpPr txBox="1"/>
          <p:nvPr>
            <p:ph idx="1" type="body"/>
          </p:nvPr>
        </p:nvSpPr>
        <p:spPr>
          <a:xfrm>
            <a:off x="158021" y="2591400"/>
            <a:ext cx="26619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pic>
        <p:nvPicPr>
          <p:cNvPr id="124" name="Google Shape;124;p26"/>
          <p:cNvPicPr preferRelativeResize="0"/>
          <p:nvPr/>
        </p:nvPicPr>
        <p:blipFill rotWithShape="1">
          <a:blip r:embed="rId2">
            <a:alphaModFix/>
          </a:blip>
          <a:srcRect b="0" l="10766" r="25371" t="0"/>
          <a:stretch/>
        </p:blipFill>
        <p:spPr>
          <a:xfrm rot="5400000">
            <a:off x="466144" y="2493606"/>
            <a:ext cx="5153763" cy="173400"/>
          </a:xfrm>
          <a:prstGeom prst="rect">
            <a:avLst/>
          </a:prstGeom>
          <a:noFill/>
          <a:ln>
            <a:noFill/>
          </a:ln>
        </p:spPr>
      </p:pic>
      <p:sp>
        <p:nvSpPr>
          <p:cNvPr id="125" name="Google Shape;125;p26"/>
          <p:cNvSpPr txBox="1"/>
          <p:nvPr>
            <p:ph idx="2"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126" name="Google Shape;126;p26"/>
          <p:cNvSpPr txBox="1"/>
          <p:nvPr>
            <p:ph idx="3" type="subTitle"/>
          </p:nvPr>
        </p:nvSpPr>
        <p:spPr>
          <a:xfrm>
            <a:off x="3758200" y="132727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127" name="Google Shape;127;p26"/>
          <p:cNvSpPr txBox="1"/>
          <p:nvPr>
            <p:ph idx="4" type="subTitle"/>
          </p:nvPr>
        </p:nvSpPr>
        <p:spPr>
          <a:xfrm>
            <a:off x="3758200" y="247552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128" name="Google Shape;128;p26"/>
          <p:cNvSpPr txBox="1"/>
          <p:nvPr>
            <p:ph idx="5"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129" name="Google Shape;129;p26"/>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6"/>
          <p:cNvSpPr txBox="1"/>
          <p:nvPr>
            <p:ph idx="6" type="subTitle"/>
          </p:nvPr>
        </p:nvSpPr>
        <p:spPr>
          <a:xfrm>
            <a:off x="438475" y="22070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solidFill>
                  <a:srgbClr val="FFFFFF"/>
                </a:solidFill>
              </a:defRPr>
            </a:lvl2pPr>
            <a:lvl3pPr lvl="2" rtl="0" algn="l">
              <a:lnSpc>
                <a:spcPct val="100000"/>
              </a:lnSpc>
              <a:spcBef>
                <a:spcPts val="0"/>
              </a:spcBef>
              <a:spcAft>
                <a:spcPts val="0"/>
              </a:spcAft>
              <a:buSzPts val="1500"/>
              <a:buNone/>
              <a:defRPr>
                <a:solidFill>
                  <a:srgbClr val="FFFFFF"/>
                </a:solidFill>
              </a:defRPr>
            </a:lvl3pPr>
            <a:lvl4pPr lvl="3" rtl="0" algn="l">
              <a:lnSpc>
                <a:spcPct val="100000"/>
              </a:lnSpc>
              <a:spcBef>
                <a:spcPts val="0"/>
              </a:spcBef>
              <a:spcAft>
                <a:spcPts val="0"/>
              </a:spcAft>
              <a:buSzPts val="1400"/>
              <a:buNone/>
              <a:defRPr>
                <a:solidFill>
                  <a:srgbClr val="FFFFFF"/>
                </a:solidFill>
              </a:defRPr>
            </a:lvl4pPr>
            <a:lvl5pPr lvl="4" rtl="0" algn="l">
              <a:lnSpc>
                <a:spcPct val="100000"/>
              </a:lnSpc>
              <a:spcBef>
                <a:spcPts val="0"/>
              </a:spcBef>
              <a:spcAft>
                <a:spcPts val="0"/>
              </a:spcAft>
              <a:buSzPts val="1200"/>
              <a:buNone/>
              <a:defRPr>
                <a:solidFill>
                  <a:srgbClr val="FFFFFF"/>
                </a:solidFill>
              </a:defRPr>
            </a:lvl5pPr>
            <a:lvl6pPr lvl="5" rtl="0" algn="l">
              <a:lnSpc>
                <a:spcPct val="90000"/>
              </a:lnSpc>
              <a:spcBef>
                <a:spcPts val="0"/>
              </a:spcBef>
              <a:spcAft>
                <a:spcPts val="0"/>
              </a:spcAft>
              <a:buSzPts val="1000"/>
              <a:buNone/>
              <a:defRPr>
                <a:solidFill>
                  <a:srgbClr val="FFFFFF"/>
                </a:solidFill>
              </a:defRPr>
            </a:lvl6pPr>
            <a:lvl7pPr lvl="6" rtl="0" algn="l">
              <a:lnSpc>
                <a:spcPct val="90000"/>
              </a:lnSpc>
              <a:spcBef>
                <a:spcPts val="0"/>
              </a:spcBef>
              <a:spcAft>
                <a:spcPts val="0"/>
              </a:spcAft>
              <a:buSzPts val="1000"/>
              <a:buNone/>
              <a:defRPr>
                <a:solidFill>
                  <a:srgbClr val="FFFFFF"/>
                </a:solidFill>
              </a:defRPr>
            </a:lvl7pPr>
            <a:lvl8pPr lvl="7" rtl="0" algn="l">
              <a:lnSpc>
                <a:spcPct val="90000"/>
              </a:lnSpc>
              <a:spcBef>
                <a:spcPts val="0"/>
              </a:spcBef>
              <a:spcAft>
                <a:spcPts val="0"/>
              </a:spcAft>
              <a:buSzPts val="1000"/>
              <a:buNone/>
              <a:defRPr>
                <a:solidFill>
                  <a:srgbClr val="FFFFFF"/>
                </a:solidFill>
              </a:defRPr>
            </a:lvl8pPr>
            <a:lvl9pPr lvl="8" rtl="0" algn="l">
              <a:lnSpc>
                <a:spcPct val="90000"/>
              </a:lnSpc>
              <a:spcBef>
                <a:spcPts val="0"/>
              </a:spcBef>
              <a:spcAft>
                <a:spcPts val="0"/>
              </a:spcAft>
              <a:buSzPts val="1000"/>
              <a:buNone/>
              <a:defRPr>
                <a:solidFill>
                  <a:srgbClr val="FFFFFF"/>
                </a:solidFill>
              </a:defRPr>
            </a:lvl9pPr>
          </a:lstStyle>
          <a:p/>
        </p:txBody>
      </p:sp>
      <p:pic>
        <p:nvPicPr>
          <p:cNvPr id="131" name="Google Shape;131;p26"/>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p:cSld name="Titel en object_1">
    <p:spTree>
      <p:nvGrpSpPr>
        <p:cNvPr id="132" name="Shape 132"/>
        <p:cNvGrpSpPr/>
        <p:nvPr/>
      </p:nvGrpSpPr>
      <p:grpSpPr>
        <a:xfrm>
          <a:off x="0" y="0"/>
          <a:ext cx="0" cy="0"/>
          <a:chOff x="0" y="0"/>
          <a:chExt cx="0" cy="0"/>
        </a:xfrm>
      </p:grpSpPr>
      <p:sp>
        <p:nvSpPr>
          <p:cNvPr id="133" name="Google Shape;133;p27"/>
          <p:cNvSpPr txBox="1"/>
          <p:nvPr>
            <p:ph type="title"/>
          </p:nvPr>
        </p:nvSpPr>
        <p:spPr>
          <a:xfrm>
            <a:off x="774700" y="205978"/>
            <a:ext cx="7912200" cy="857400"/>
          </a:xfrm>
          <a:prstGeom prst="rect">
            <a:avLst/>
          </a:prstGeom>
          <a:noFill/>
          <a:ln>
            <a:noFill/>
          </a:ln>
        </p:spPr>
        <p:txBody>
          <a:bodyPr anchorCtr="0" anchor="t" bIns="91425" lIns="91425" spcFirstLastPara="1" rIns="91425" wrap="square" tIns="91425">
            <a:noAutofit/>
          </a:bodyPr>
          <a:lstStyle>
            <a:lvl1pPr lvl="0" rtl="0" algn="l">
              <a:lnSpc>
                <a:spcPct val="70000"/>
              </a:lnSpc>
              <a:spcBef>
                <a:spcPts val="0"/>
              </a:spcBef>
              <a:spcAft>
                <a:spcPts val="0"/>
              </a:spcAft>
              <a:buSzPts val="2300"/>
              <a:buNone/>
              <a:defRPr b="1" i="0" sz="32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7"/>
          <p:cNvSpPr txBox="1"/>
          <p:nvPr>
            <p:ph idx="1" type="body"/>
          </p:nvPr>
        </p:nvSpPr>
        <p:spPr>
          <a:xfrm>
            <a:off x="774700" y="1200151"/>
            <a:ext cx="8039100" cy="3152700"/>
          </a:xfrm>
          <a:prstGeom prst="rect">
            <a:avLst/>
          </a:prstGeom>
          <a:noFill/>
          <a:ln>
            <a:noFill/>
          </a:ln>
        </p:spPr>
        <p:txBody>
          <a:bodyPr anchorCtr="0" anchor="t" bIns="68575" lIns="68575" spcFirstLastPara="1" rIns="68575" wrap="square" tIns="68575">
            <a:noAutofit/>
          </a:bodyPr>
          <a:lstStyle>
            <a:lvl1pPr indent="-336550" lvl="0" marL="457200" rtl="0" algn="l">
              <a:lnSpc>
                <a:spcPct val="100000"/>
              </a:lnSpc>
              <a:spcBef>
                <a:spcPts val="800"/>
              </a:spcBef>
              <a:spcAft>
                <a:spcPts val="0"/>
              </a:spcAft>
              <a:buSzPts val="1700"/>
              <a:buChar char="•"/>
              <a:defRPr sz="2000">
                <a:latin typeface="Calibri"/>
                <a:ea typeface="Calibri"/>
                <a:cs typeface="Calibri"/>
                <a:sym typeface="Calibri"/>
              </a:defRPr>
            </a:lvl1pPr>
            <a:lvl2pPr indent="-336550" lvl="1" marL="914400" rtl="0" algn="l">
              <a:lnSpc>
                <a:spcPct val="100000"/>
              </a:lnSpc>
              <a:spcBef>
                <a:spcPts val="400"/>
              </a:spcBef>
              <a:spcAft>
                <a:spcPts val="0"/>
              </a:spcAft>
              <a:buSzPts val="1700"/>
              <a:buFont typeface="Arial"/>
              <a:buChar char="•"/>
              <a:defRPr sz="1800">
                <a:latin typeface="Calibri"/>
                <a:ea typeface="Calibri"/>
                <a:cs typeface="Calibri"/>
                <a:sym typeface="Calibri"/>
              </a:defRPr>
            </a:lvl2pPr>
            <a:lvl3pPr indent="-323850" lvl="2" marL="1371600" rtl="0" algn="l">
              <a:lnSpc>
                <a:spcPct val="100000"/>
              </a:lnSpc>
              <a:spcBef>
                <a:spcPts val="400"/>
              </a:spcBef>
              <a:spcAft>
                <a:spcPts val="0"/>
              </a:spcAft>
              <a:buSzPts val="1500"/>
              <a:buChar char="•"/>
              <a:defRPr sz="1600">
                <a:latin typeface="Calibri"/>
                <a:ea typeface="Calibri"/>
                <a:cs typeface="Calibri"/>
                <a:sym typeface="Calibri"/>
              </a:defRPr>
            </a:lvl3pPr>
            <a:lvl4pPr indent="-317500" lvl="3" marL="1828800" rtl="0" algn="l">
              <a:lnSpc>
                <a:spcPct val="100000"/>
              </a:lnSpc>
              <a:spcBef>
                <a:spcPts val="400"/>
              </a:spcBef>
              <a:spcAft>
                <a:spcPts val="0"/>
              </a:spcAft>
              <a:buSzPts val="1400"/>
              <a:buChar char="•"/>
              <a:defRPr/>
            </a:lvl4pPr>
            <a:lvl5pPr indent="-304800" lvl="4" marL="2286000" rtl="0" algn="l">
              <a:lnSpc>
                <a:spcPct val="100000"/>
              </a:lnSpc>
              <a:spcBef>
                <a:spcPts val="400"/>
              </a:spcBef>
              <a:spcAft>
                <a:spcPts val="0"/>
              </a:spcAft>
              <a:buSzPts val="1200"/>
              <a:buChar char="•"/>
              <a:defRPr/>
            </a:lvl5pPr>
            <a:lvl6pPr indent="-292100" lvl="5" marL="27432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6pPr>
            <a:lvl7pPr indent="-292100" lvl="6" marL="32004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7pPr>
            <a:lvl8pPr indent="-292100" lvl="7" marL="36576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8pPr>
            <a:lvl9pPr indent="-292100" lvl="8" marL="41148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9pPr>
          </a:lstStyle>
          <a:p/>
        </p:txBody>
      </p:sp>
      <p:sp>
        <p:nvSpPr>
          <p:cNvPr id="135" name="Google Shape;135;p27"/>
          <p:cNvSpPr txBox="1"/>
          <p:nvPr>
            <p:ph idx="12" type="sldNum"/>
          </p:nvPr>
        </p:nvSpPr>
        <p:spPr>
          <a:xfrm>
            <a:off x="36195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 1" type="title">
  <p:cSld name="TITLE">
    <p:spTree>
      <p:nvGrpSpPr>
        <p:cNvPr id="136" name="Shape 136"/>
        <p:cNvGrpSpPr/>
        <p:nvPr/>
      </p:nvGrpSpPr>
      <p:grpSpPr>
        <a:xfrm>
          <a:off x="0" y="0"/>
          <a:ext cx="0" cy="0"/>
          <a:chOff x="0" y="0"/>
          <a:chExt cx="0" cy="0"/>
        </a:xfrm>
      </p:grpSpPr>
      <p:sp>
        <p:nvSpPr>
          <p:cNvPr id="137" name="Google Shape;137;p28"/>
          <p:cNvSpPr/>
          <p:nvPr/>
        </p:nvSpPr>
        <p:spPr>
          <a:xfrm>
            <a:off x="1270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 name="Google Shape;138;p28"/>
          <p:cNvSpPr/>
          <p:nvPr/>
        </p:nvSpPr>
        <p:spPr>
          <a:xfrm>
            <a:off x="-25400" y="-9525"/>
            <a:ext cx="6159600" cy="5198100"/>
          </a:xfrm>
          <a:custGeom>
            <a:rect b="b" l="l" r="r" t="t"/>
            <a:pathLst>
              <a:path extrusionOk="0" h="120000" w="120000">
                <a:moveTo>
                  <a:pt x="0" y="0"/>
                </a:moveTo>
                <a:lnTo>
                  <a:pt x="91298" y="219"/>
                </a:lnTo>
                <a:lnTo>
                  <a:pt x="120000" y="119780"/>
                </a:lnTo>
                <a:lnTo>
                  <a:pt x="0" y="119615"/>
                </a:lnTo>
                <a:lnTo>
                  <a:pt x="0" y="120000"/>
                </a:lnTo>
                <a:lnTo>
                  <a:pt x="0" y="0"/>
                </a:lnTo>
                <a:close/>
              </a:path>
            </a:pathLst>
          </a:custGeom>
          <a:solidFill>
            <a:srgbClr val="B75B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9" name="Google Shape;139;p28"/>
          <p:cNvSpPr txBox="1"/>
          <p:nvPr>
            <p:ph type="ctrTitle"/>
          </p:nvPr>
        </p:nvSpPr>
        <p:spPr>
          <a:xfrm>
            <a:off x="342900" y="1845469"/>
            <a:ext cx="5448300" cy="11025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Calibri"/>
              <a:buNone/>
              <a:defRPr b="1" i="0" sz="4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SzPts val="1400"/>
              <a:buNone/>
              <a:defRPr/>
            </a:lvl2pPr>
            <a:lvl3pPr lvl="2" marR="0" rtl="0" algn="l">
              <a:lnSpc>
                <a:spcPct val="100000"/>
              </a:lnSpc>
              <a:spcBef>
                <a:spcPts val="0"/>
              </a:spcBef>
              <a:spcAft>
                <a:spcPts val="0"/>
              </a:spcAft>
              <a:buSzPts val="1400"/>
              <a:buNone/>
              <a:defRPr/>
            </a:lvl3pPr>
            <a:lvl4pPr lvl="3" marR="0" rtl="0" algn="l">
              <a:lnSpc>
                <a:spcPct val="100000"/>
              </a:lnSpc>
              <a:spcBef>
                <a:spcPts val="0"/>
              </a:spcBef>
              <a:spcAft>
                <a:spcPts val="0"/>
              </a:spcAft>
              <a:buSzPts val="1400"/>
              <a:buNone/>
              <a:defRPr/>
            </a:lvl4pPr>
            <a:lvl5pPr lvl="4" marR="0" rtl="0" algn="l">
              <a:lnSpc>
                <a:spcPct val="100000"/>
              </a:lnSpc>
              <a:spcBef>
                <a:spcPts val="0"/>
              </a:spcBef>
              <a:spcAft>
                <a:spcPts val="0"/>
              </a:spcAft>
              <a:buSzPts val="1400"/>
              <a:buNone/>
              <a:defRPr/>
            </a:lvl5pPr>
            <a:lvl6pPr lvl="5" marR="0" rtl="0" algn="l">
              <a:lnSpc>
                <a:spcPct val="100000"/>
              </a:lnSpc>
              <a:spcBef>
                <a:spcPts val="0"/>
              </a:spcBef>
              <a:spcAft>
                <a:spcPts val="0"/>
              </a:spcAft>
              <a:buSzPts val="1400"/>
              <a:buNone/>
              <a:defRPr/>
            </a:lvl6pPr>
            <a:lvl7pPr lvl="6" marR="0" rtl="0" algn="l">
              <a:lnSpc>
                <a:spcPct val="100000"/>
              </a:lnSpc>
              <a:spcBef>
                <a:spcPts val="0"/>
              </a:spcBef>
              <a:spcAft>
                <a:spcPts val="0"/>
              </a:spcAft>
              <a:buSzPts val="1400"/>
              <a:buNone/>
              <a:defRPr/>
            </a:lvl7pPr>
            <a:lvl8pPr lvl="7" marR="0" rtl="0" algn="l">
              <a:lnSpc>
                <a:spcPct val="100000"/>
              </a:lnSpc>
              <a:spcBef>
                <a:spcPts val="0"/>
              </a:spcBef>
              <a:spcAft>
                <a:spcPts val="0"/>
              </a:spcAft>
              <a:buSzPts val="1400"/>
              <a:buNone/>
              <a:defRPr/>
            </a:lvl8pPr>
            <a:lvl9pPr lvl="8" marR="0" rtl="0" algn="l">
              <a:lnSpc>
                <a:spcPct val="100000"/>
              </a:lnSpc>
              <a:spcBef>
                <a:spcPts val="0"/>
              </a:spcBef>
              <a:spcAft>
                <a:spcPts val="0"/>
              </a:spcAft>
              <a:buSzPts val="1400"/>
              <a:buNone/>
              <a:defRPr/>
            </a:lvl9pPr>
          </a:lstStyle>
          <a:p/>
        </p:txBody>
      </p:sp>
      <p:sp>
        <p:nvSpPr>
          <p:cNvPr id="140" name="Google Shape;140;p28"/>
          <p:cNvSpPr txBox="1"/>
          <p:nvPr>
            <p:ph idx="1" type="subTitle"/>
          </p:nvPr>
        </p:nvSpPr>
        <p:spPr>
          <a:xfrm>
            <a:off x="342900" y="3162300"/>
            <a:ext cx="5448300" cy="42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560"/>
              </a:spcBef>
              <a:spcAft>
                <a:spcPts val="0"/>
              </a:spcAft>
              <a:buClr>
                <a:srgbClr val="CC9A88"/>
              </a:buClr>
              <a:buSzPts val="1400"/>
              <a:buFont typeface="Arial"/>
              <a:buNone/>
              <a:defRPr b="0" i="0" sz="2800" u="none" cap="none" strike="noStrike">
                <a:solidFill>
                  <a:srgbClr val="CC9A88"/>
                </a:solidFill>
                <a:latin typeface="Calibri"/>
                <a:ea typeface="Calibri"/>
                <a:cs typeface="Calibri"/>
                <a:sym typeface="Calibri"/>
              </a:defRPr>
            </a:lvl2pPr>
            <a:lvl3pPr lvl="2" marR="0" rtl="0" algn="ctr">
              <a:lnSpc>
                <a:spcPct val="100000"/>
              </a:lnSpc>
              <a:spcBef>
                <a:spcPts val="480"/>
              </a:spcBef>
              <a:spcAft>
                <a:spcPts val="0"/>
              </a:spcAft>
              <a:buClr>
                <a:srgbClr val="CC9A88"/>
              </a:buClr>
              <a:buSzPts val="1400"/>
              <a:buFont typeface="Arial"/>
              <a:buNone/>
              <a:defRPr b="0" i="0" sz="2400" u="none" cap="none" strike="noStrike">
                <a:solidFill>
                  <a:srgbClr val="CC9A88"/>
                </a:solidFill>
                <a:latin typeface="Calibri"/>
                <a:ea typeface="Calibri"/>
                <a:cs typeface="Calibri"/>
                <a:sym typeface="Calibri"/>
              </a:defRPr>
            </a:lvl3pPr>
            <a:lvl4pPr lvl="3" marR="0" rtl="0" algn="ctr">
              <a:lnSpc>
                <a:spcPct val="10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4pPr>
            <a:lvl5pPr lvl="4" marR="0" rtl="0" algn="ctr">
              <a:lnSpc>
                <a:spcPct val="10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5pPr>
            <a:lvl6pPr lvl="5"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6pPr>
            <a:lvl7pPr lvl="6"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7pPr>
            <a:lvl8pPr lvl="7"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8pPr>
            <a:lvl9pPr lvl="8"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9pPr>
          </a:lstStyle>
          <a:p/>
        </p:txBody>
      </p:sp>
      <p:sp>
        <p:nvSpPr>
          <p:cNvPr id="141" name="Google Shape;141;p28"/>
          <p:cNvSpPr txBox="1"/>
          <p:nvPr>
            <p:ph idx="12" type="sldNum"/>
          </p:nvPr>
        </p:nvSpPr>
        <p:spPr>
          <a:xfrm>
            <a:off x="3505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descr="Vlaanderen_is_wegenenverkeer_vol_rgb.eps" id="142" name="Google Shape;142;p28"/>
          <p:cNvPicPr preferRelativeResize="0"/>
          <p:nvPr/>
        </p:nvPicPr>
        <p:blipFill rotWithShape="1">
          <a:blip r:embed="rId3">
            <a:alphaModFix/>
          </a:blip>
          <a:srcRect b="0" l="0" r="0" t="0"/>
          <a:stretch/>
        </p:blipFill>
        <p:spPr>
          <a:xfrm>
            <a:off x="7360441" y="4458930"/>
            <a:ext cx="1800001" cy="529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g" type="blank">
  <p:cSld name="BLANK">
    <p:spTree>
      <p:nvGrpSpPr>
        <p:cNvPr id="147" name="Shape 147"/>
        <p:cNvGrpSpPr/>
        <p:nvPr/>
      </p:nvGrpSpPr>
      <p:grpSpPr>
        <a:xfrm>
          <a:off x="0" y="0"/>
          <a:ext cx="0" cy="0"/>
          <a:chOff x="0" y="0"/>
          <a:chExt cx="0" cy="0"/>
        </a:xfrm>
      </p:grpSpPr>
      <p:sp>
        <p:nvSpPr>
          <p:cNvPr id="148" name="Google Shape;148;p30"/>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p:cSld name="Titel en object">
    <p:bg>
      <p:bgPr>
        <a:solidFill>
          <a:schemeClr val="lt1"/>
        </a:solidFill>
      </p:bgPr>
    </p:bg>
    <p:spTree>
      <p:nvGrpSpPr>
        <p:cNvPr id="149" name="Shape 149"/>
        <p:cNvGrpSpPr/>
        <p:nvPr/>
      </p:nvGrpSpPr>
      <p:grpSpPr>
        <a:xfrm>
          <a:off x="0" y="0"/>
          <a:ext cx="0" cy="0"/>
          <a:chOff x="0" y="0"/>
          <a:chExt cx="0" cy="0"/>
        </a:xfrm>
      </p:grpSpPr>
      <p:sp>
        <p:nvSpPr>
          <p:cNvPr id="150" name="Google Shape;150;p31"/>
          <p:cNvSpPr txBox="1"/>
          <p:nvPr>
            <p:ph idx="1" type="body"/>
          </p:nvPr>
        </p:nvSpPr>
        <p:spPr>
          <a:xfrm>
            <a:off x="591636" y="1782000"/>
            <a:ext cx="78492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51" name="Google Shape;151;p31"/>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31"/>
          <p:cNvSpPr txBox="1"/>
          <p:nvPr>
            <p:ph idx="2"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53" name="Google Shape;153;p31"/>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54" name="Google Shape;154;p31"/>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31"/>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rncijfer">
  <p:cSld name="Kerncijfer">
    <p:bg>
      <p:bgPr>
        <a:solidFill>
          <a:schemeClr val="dk2"/>
        </a:solid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0" y="1853921"/>
            <a:ext cx="9144000" cy="1704000"/>
          </a:xfrm>
          <a:prstGeom prst="rect">
            <a:avLst/>
          </a:prstGeom>
          <a:noFill/>
          <a:ln>
            <a:noFill/>
          </a:ln>
        </p:spPr>
        <p:txBody>
          <a:bodyPr anchorCtr="0" anchor="b" bIns="91425" lIns="91425" spcFirstLastPara="1" rIns="91425" wrap="square" tIns="91425">
            <a:noAutofit/>
          </a:bodyPr>
          <a:lstStyle>
            <a:lvl1pPr lvl="0" marR="0" rtl="0" algn="ctr">
              <a:lnSpc>
                <a:spcPct val="70000"/>
              </a:lnSpc>
              <a:spcBef>
                <a:spcPts val="0"/>
              </a:spcBef>
              <a:spcAft>
                <a:spcPts val="0"/>
              </a:spcAft>
              <a:buClr>
                <a:schemeClr val="lt1"/>
              </a:buClr>
              <a:buSzPts val="10500"/>
              <a:buFont typeface="Arial"/>
              <a:buNone/>
              <a:defRPr b="1" i="0" sz="105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58" name="Google Shape;158;p32"/>
          <p:cNvSpPr txBox="1"/>
          <p:nvPr>
            <p:ph idx="1" type="subTitle"/>
          </p:nvPr>
        </p:nvSpPr>
        <p:spPr>
          <a:xfrm>
            <a:off x="2660300" y="3422202"/>
            <a:ext cx="3823500" cy="698700"/>
          </a:xfrm>
          <a:prstGeom prst="rect">
            <a:avLst/>
          </a:prstGeom>
          <a:noFill/>
          <a:ln>
            <a:noFill/>
          </a:ln>
        </p:spPr>
        <p:txBody>
          <a:bodyPr anchorCtr="0" anchor="t" bIns="91425" lIns="91425" spcFirstLastPara="1" rIns="91425" wrap="square" tIns="91425">
            <a:noAutofit/>
          </a:bodyPr>
          <a:lstStyle>
            <a:lvl1pPr lvl="0" marR="0" rtl="0" algn="ctr">
              <a:lnSpc>
                <a:spcPct val="145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59" name="Google Shape;159;p32"/>
          <p:cNvSpPr txBox="1"/>
          <p:nvPr>
            <p:ph idx="2" type="subTitle"/>
          </p:nvPr>
        </p:nvSpPr>
        <p:spPr>
          <a:xfrm>
            <a:off x="2906857" y="4120807"/>
            <a:ext cx="3330300" cy="484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700"/>
              <a:buNone/>
              <a:defRPr sz="900">
                <a:solidFill>
                  <a:srgbClr val="FFFFFF"/>
                </a:solidFill>
              </a:defRPr>
            </a:lvl1pPr>
            <a:lvl2pPr lvl="1" rtl="0" algn="ctr">
              <a:lnSpc>
                <a:spcPct val="100000"/>
              </a:lnSpc>
              <a:spcBef>
                <a:spcPts val="0"/>
              </a:spcBef>
              <a:spcAft>
                <a:spcPts val="0"/>
              </a:spcAft>
              <a:buSzPts val="17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200"/>
              <a:buNone/>
              <a:defRPr/>
            </a:lvl5pPr>
            <a:lvl6pPr lvl="5" rtl="0" algn="ctr">
              <a:lnSpc>
                <a:spcPct val="90000"/>
              </a:lnSpc>
              <a:spcBef>
                <a:spcPts val="0"/>
              </a:spcBef>
              <a:spcAft>
                <a:spcPts val="0"/>
              </a:spcAft>
              <a:buSzPts val="1000"/>
              <a:buNone/>
              <a:defRPr/>
            </a:lvl6pPr>
            <a:lvl7pPr lvl="6" rtl="0" algn="ctr">
              <a:lnSpc>
                <a:spcPct val="90000"/>
              </a:lnSpc>
              <a:spcBef>
                <a:spcPts val="0"/>
              </a:spcBef>
              <a:spcAft>
                <a:spcPts val="0"/>
              </a:spcAft>
              <a:buSzPts val="1000"/>
              <a:buNone/>
              <a:defRPr/>
            </a:lvl7pPr>
            <a:lvl8pPr lvl="7" rtl="0" algn="ctr">
              <a:lnSpc>
                <a:spcPct val="90000"/>
              </a:lnSpc>
              <a:spcBef>
                <a:spcPts val="0"/>
              </a:spcBef>
              <a:spcAft>
                <a:spcPts val="0"/>
              </a:spcAft>
              <a:buSzPts val="1000"/>
              <a:buNone/>
              <a:defRPr/>
            </a:lvl8pPr>
            <a:lvl9pPr lvl="8" rtl="0" algn="ctr">
              <a:lnSpc>
                <a:spcPct val="90000"/>
              </a:lnSpc>
              <a:spcBef>
                <a:spcPts val="0"/>
              </a:spcBef>
              <a:spcAft>
                <a:spcPts val="0"/>
              </a:spcAft>
              <a:buSzPts val="1000"/>
              <a:buNone/>
              <a:defRPr/>
            </a:lvl9pPr>
          </a:lstStyle>
          <a:p/>
        </p:txBody>
      </p:sp>
      <p:pic>
        <p:nvPicPr>
          <p:cNvPr id="160" name="Google Shape;160;p32"/>
          <p:cNvPicPr preferRelativeResize="0"/>
          <p:nvPr/>
        </p:nvPicPr>
        <p:blipFill rotWithShape="1">
          <a:blip r:embed="rId2">
            <a:alphaModFix/>
          </a:blip>
          <a:srcRect b="19" l="0" r="0" t="19"/>
          <a:stretch/>
        </p:blipFill>
        <p:spPr>
          <a:xfrm>
            <a:off x="8004337" y="158713"/>
            <a:ext cx="976414" cy="41470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Titel + object">
    <p:bg>
      <p:bgPr>
        <a:solidFill>
          <a:srgbClr val="FFFFFF"/>
        </a:solidFill>
      </p:bgPr>
    </p:bg>
    <p:spTree>
      <p:nvGrpSpPr>
        <p:cNvPr id="161" name="Shape 161"/>
        <p:cNvGrpSpPr/>
        <p:nvPr/>
      </p:nvGrpSpPr>
      <p:grpSpPr>
        <a:xfrm>
          <a:off x="0" y="0"/>
          <a:ext cx="0" cy="0"/>
          <a:chOff x="0" y="0"/>
          <a:chExt cx="0" cy="0"/>
        </a:xfrm>
      </p:grpSpPr>
      <p:sp>
        <p:nvSpPr>
          <p:cNvPr id="162" name="Google Shape;162;p33"/>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33"/>
          <p:cNvSpPr txBox="1"/>
          <p:nvPr>
            <p:ph idx="1"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64" name="Google Shape;164;p33"/>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65" name="Google Shape;165;p3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33"/>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met icoon">
  <p:cSld name="Titel en object met icoon">
    <p:bg>
      <p:bgPr>
        <a:solidFill>
          <a:schemeClr val="lt1"/>
        </a:solidFill>
      </p:bgPr>
    </p:bg>
    <p:spTree>
      <p:nvGrpSpPr>
        <p:cNvPr id="167" name="Shape 167"/>
        <p:cNvGrpSpPr/>
        <p:nvPr/>
      </p:nvGrpSpPr>
      <p:grpSpPr>
        <a:xfrm>
          <a:off x="0" y="0"/>
          <a:ext cx="0" cy="0"/>
          <a:chOff x="0" y="0"/>
          <a:chExt cx="0" cy="0"/>
        </a:xfrm>
      </p:grpSpPr>
      <p:sp>
        <p:nvSpPr>
          <p:cNvPr id="168" name="Google Shape;168;p34"/>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69" name="Google Shape;169;p34"/>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4"/>
          <p:cNvSpPr txBox="1"/>
          <p:nvPr>
            <p:ph idx="1"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71" name="Google Shape;171;p34"/>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34"/>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173" name="Google Shape;173;p34"/>
          <p:cNvSpPr txBox="1"/>
          <p:nvPr>
            <p:ph idx="2" type="body"/>
          </p:nvPr>
        </p:nvSpPr>
        <p:spPr>
          <a:xfrm>
            <a:off x="591629" y="1782000"/>
            <a:ext cx="4775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twee objecten">
  <p:cSld name="1_Titel en object">
    <p:bg>
      <p:bgPr>
        <a:solidFill>
          <a:schemeClr val="lt1"/>
        </a:solidFill>
      </p:bgPr>
    </p:bg>
    <p:spTree>
      <p:nvGrpSpPr>
        <p:cNvPr id="174" name="Shape 174"/>
        <p:cNvGrpSpPr/>
        <p:nvPr/>
      </p:nvGrpSpPr>
      <p:grpSpPr>
        <a:xfrm>
          <a:off x="0" y="0"/>
          <a:ext cx="0" cy="0"/>
          <a:chOff x="0" y="0"/>
          <a:chExt cx="0" cy="0"/>
        </a:xfrm>
      </p:grpSpPr>
      <p:sp>
        <p:nvSpPr>
          <p:cNvPr id="175" name="Google Shape;175;p35"/>
          <p:cNvSpPr txBox="1"/>
          <p:nvPr>
            <p:ph idx="1" type="body"/>
          </p:nvPr>
        </p:nvSpPr>
        <p:spPr>
          <a:xfrm>
            <a:off x="593289" y="1782000"/>
            <a:ext cx="3734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76" name="Google Shape;176;p35"/>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35"/>
          <p:cNvSpPr txBox="1"/>
          <p:nvPr>
            <p:ph idx="2" type="body"/>
          </p:nvPr>
        </p:nvSpPr>
        <p:spPr>
          <a:xfrm>
            <a:off x="4710447" y="1782001"/>
            <a:ext cx="36873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178" name="Google Shape;178;p35"/>
          <p:cNvSpPr txBox="1"/>
          <p:nvPr>
            <p:ph idx="3"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79" name="Google Shape;179;p35"/>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80" name="Google Shape;180;p35"/>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35"/>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dia">
  <p:cSld name="Titeldia">
    <p:bg>
      <p:bgPr>
        <a:solidFill>
          <a:schemeClr val="lt1"/>
        </a:solidFill>
      </p:bgPr>
    </p:bg>
    <p:spTree>
      <p:nvGrpSpPr>
        <p:cNvPr id="182" name="Shape 182"/>
        <p:cNvGrpSpPr/>
        <p:nvPr/>
      </p:nvGrpSpPr>
      <p:grpSpPr>
        <a:xfrm>
          <a:off x="0" y="0"/>
          <a:ext cx="0" cy="0"/>
          <a:chOff x="0" y="0"/>
          <a:chExt cx="0" cy="0"/>
        </a:xfrm>
      </p:grpSpPr>
      <p:sp>
        <p:nvSpPr>
          <p:cNvPr id="183" name="Google Shape;183;p36"/>
          <p:cNvSpPr/>
          <p:nvPr/>
        </p:nvSpPr>
        <p:spPr>
          <a:xfrm flipH="1">
            <a:off x="6852900" y="4039712"/>
            <a:ext cx="2291100" cy="1103700"/>
          </a:xfrm>
          <a:prstGeom prst="rtTriangl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36"/>
          <p:cNvSpPr txBox="1"/>
          <p:nvPr>
            <p:ph type="ctrTitle"/>
          </p:nvPr>
        </p:nvSpPr>
        <p:spPr>
          <a:xfrm>
            <a:off x="575672" y="1423049"/>
            <a:ext cx="7992600" cy="1790700"/>
          </a:xfrm>
          <a:prstGeom prst="rect">
            <a:avLst/>
          </a:prstGeom>
          <a:noFill/>
          <a:ln>
            <a:noFill/>
          </a:ln>
        </p:spPr>
        <p:txBody>
          <a:bodyPr anchorCtr="0" anchor="b" bIns="91425" lIns="91425" spcFirstLastPara="1" rIns="91425" wrap="square" tIns="91425">
            <a:noAutofit/>
          </a:bodyPr>
          <a:lstStyle>
            <a:lvl1pPr lvl="0" marR="0" rtl="0" algn="ctr">
              <a:lnSpc>
                <a:spcPct val="7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85" name="Google Shape;185;p36"/>
          <p:cNvSpPr txBox="1"/>
          <p:nvPr>
            <p:ph idx="1" type="subTitle"/>
          </p:nvPr>
        </p:nvSpPr>
        <p:spPr>
          <a:xfrm>
            <a:off x="1143000" y="3213749"/>
            <a:ext cx="6858000" cy="739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lvl="1"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186" name="Google Shape;186;p36"/>
          <p:cNvPicPr preferRelativeResize="0"/>
          <p:nvPr/>
        </p:nvPicPr>
        <p:blipFill rotWithShape="1">
          <a:blip r:embed="rId2">
            <a:alphaModFix/>
          </a:blip>
          <a:srcRect b="0" l="159" r="169" t="0"/>
          <a:stretch/>
        </p:blipFill>
        <p:spPr>
          <a:xfrm>
            <a:off x="8070865" y="4610377"/>
            <a:ext cx="972000" cy="412833"/>
          </a:xfrm>
          <a:prstGeom prst="rect">
            <a:avLst/>
          </a:prstGeom>
          <a:noFill/>
          <a:ln>
            <a:noFill/>
          </a:ln>
        </p:spPr>
      </p:pic>
      <p:sp>
        <p:nvSpPr>
          <p:cNvPr id="187" name="Google Shape;187;p36"/>
          <p:cNvSpPr/>
          <p:nvPr/>
        </p:nvSpPr>
        <p:spPr>
          <a:xfrm>
            <a:off x="7874876" y="0"/>
            <a:ext cx="1269000" cy="597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36"/>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titel eenvoudig">
  <p:cSld name="Hoofdstuktitel eenvoudig">
    <p:bg>
      <p:bgPr>
        <a:solidFill>
          <a:schemeClr val="lt1"/>
        </a:solidFill>
      </p:bgPr>
    </p:bg>
    <p:spTree>
      <p:nvGrpSpPr>
        <p:cNvPr id="189" name="Shape 189"/>
        <p:cNvGrpSpPr/>
        <p:nvPr/>
      </p:nvGrpSpPr>
      <p:grpSpPr>
        <a:xfrm>
          <a:off x="0" y="0"/>
          <a:ext cx="0" cy="0"/>
          <a:chOff x="0" y="0"/>
          <a:chExt cx="0" cy="0"/>
        </a:xfrm>
      </p:grpSpPr>
      <p:sp>
        <p:nvSpPr>
          <p:cNvPr id="190" name="Google Shape;190;p37"/>
          <p:cNvSpPr txBox="1"/>
          <p:nvPr>
            <p:ph type="title"/>
          </p:nvPr>
        </p:nvSpPr>
        <p:spPr>
          <a:xfrm>
            <a:off x="4842678" y="2630701"/>
            <a:ext cx="2713500" cy="13308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pic>
        <p:nvPicPr>
          <p:cNvPr id="191" name="Google Shape;191;p37"/>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192" name="Google Shape;192;p37"/>
          <p:cNvSpPr txBox="1"/>
          <p:nvPr>
            <p:ph idx="1" type="subTitle"/>
          </p:nvPr>
        </p:nvSpPr>
        <p:spPr>
          <a:xfrm>
            <a:off x="4849418" y="406443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193" name="Google Shape;193;p37"/>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1">
  <p:cSld name="tussentitel 1">
    <p:bg>
      <p:bgPr>
        <a:solidFill>
          <a:schemeClr val="lt1"/>
        </a:solidFill>
      </p:bgPr>
    </p:bg>
    <p:spTree>
      <p:nvGrpSpPr>
        <p:cNvPr id="194" name="Shape 194"/>
        <p:cNvGrpSpPr/>
        <p:nvPr/>
      </p:nvGrpSpPr>
      <p:grpSpPr>
        <a:xfrm>
          <a:off x="0" y="0"/>
          <a:ext cx="0" cy="0"/>
          <a:chOff x="0" y="0"/>
          <a:chExt cx="0" cy="0"/>
        </a:xfrm>
      </p:grpSpPr>
      <p:sp>
        <p:nvSpPr>
          <p:cNvPr id="195" name="Google Shape;195;p38"/>
          <p:cNvSpPr/>
          <p:nvPr/>
        </p:nvSpPr>
        <p:spPr>
          <a:xfrm>
            <a:off x="0" y="-100"/>
            <a:ext cx="45765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38"/>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97" name="Google Shape;197;p38"/>
          <p:cNvSpPr txBox="1"/>
          <p:nvPr>
            <p:ph idx="1" type="subTitle"/>
          </p:nvPr>
        </p:nvSpPr>
        <p:spPr>
          <a:xfrm>
            <a:off x="799043" y="313948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pic>
        <p:nvPicPr>
          <p:cNvPr id="198" name="Google Shape;198;p38"/>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bg>
      <p:bgPr>
        <a:solidFill>
          <a:schemeClr val="lt1"/>
        </a:solidFill>
      </p:bgPr>
    </p:bg>
    <p:spTree>
      <p:nvGrpSpPr>
        <p:cNvPr id="199" name="Shape 199"/>
        <p:cNvGrpSpPr/>
        <p:nvPr/>
      </p:nvGrpSpPr>
      <p:grpSpPr>
        <a:xfrm>
          <a:off x="0" y="0"/>
          <a:ext cx="0" cy="0"/>
          <a:chOff x="0" y="0"/>
          <a:chExt cx="0" cy="0"/>
        </a:xfrm>
      </p:grpSpPr>
      <p:sp>
        <p:nvSpPr>
          <p:cNvPr id="200" name="Google Shape;200;p39"/>
          <p:cNvSpPr/>
          <p:nvPr/>
        </p:nvSpPr>
        <p:spPr>
          <a:xfrm>
            <a:off x="0" y="0"/>
            <a:ext cx="4576500" cy="5143500"/>
          </a:xfrm>
          <a:prstGeom prst="rect">
            <a:avLst/>
          </a:prstGeom>
          <a:solidFill>
            <a:srgbClr val="DB6C3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39"/>
          <p:cNvSpPr txBox="1"/>
          <p:nvPr>
            <p:ph type="title"/>
          </p:nvPr>
        </p:nvSpPr>
        <p:spPr>
          <a:xfrm>
            <a:off x="4974126"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pic>
        <p:nvPicPr>
          <p:cNvPr id="202" name="Google Shape;202;p39"/>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203" name="Google Shape;203;p39"/>
          <p:cNvSpPr txBox="1"/>
          <p:nvPr>
            <p:ph idx="1" type="subTitle"/>
          </p:nvPr>
        </p:nvSpPr>
        <p:spPr>
          <a:xfrm>
            <a:off x="4984776" y="31319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3">
  <p:cSld name="tussentitel 3">
    <p:bg>
      <p:bgPr>
        <a:solidFill>
          <a:schemeClr val="lt1"/>
        </a:solidFill>
      </p:bgPr>
    </p:bg>
    <p:spTree>
      <p:nvGrpSpPr>
        <p:cNvPr id="204" name="Shape 204"/>
        <p:cNvGrpSpPr/>
        <p:nvPr/>
      </p:nvGrpSpPr>
      <p:grpSpPr>
        <a:xfrm>
          <a:off x="0" y="0"/>
          <a:ext cx="0" cy="0"/>
          <a:chOff x="0" y="0"/>
          <a:chExt cx="0" cy="0"/>
        </a:xfrm>
      </p:grpSpPr>
      <p:sp>
        <p:nvSpPr>
          <p:cNvPr id="205" name="Google Shape;205;p40"/>
          <p:cNvSpPr/>
          <p:nvPr/>
        </p:nvSpPr>
        <p:spPr>
          <a:xfrm>
            <a:off x="0" y="0"/>
            <a:ext cx="4576500" cy="5143500"/>
          </a:xfrm>
          <a:prstGeom prst="rect">
            <a:avLst/>
          </a:prstGeom>
          <a:solidFill>
            <a:srgbClr val="7DC13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p40"/>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pic>
        <p:nvPicPr>
          <p:cNvPr id="207" name="Google Shape;207;p40"/>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208" name="Google Shape;208;p40"/>
          <p:cNvSpPr txBox="1"/>
          <p:nvPr>
            <p:ph idx="1" type="subTitle"/>
          </p:nvPr>
        </p:nvSpPr>
        <p:spPr>
          <a:xfrm>
            <a:off x="799043" y="313948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4">
  <p:cSld name="tussentitel 4">
    <p:bg>
      <p:bgPr>
        <a:solidFill>
          <a:schemeClr val="lt1"/>
        </a:solidFill>
      </p:bgPr>
    </p:bg>
    <p:spTree>
      <p:nvGrpSpPr>
        <p:cNvPr id="209" name="Shape 209"/>
        <p:cNvGrpSpPr/>
        <p:nvPr/>
      </p:nvGrpSpPr>
      <p:grpSpPr>
        <a:xfrm>
          <a:off x="0" y="0"/>
          <a:ext cx="0" cy="0"/>
          <a:chOff x="0" y="0"/>
          <a:chExt cx="0" cy="0"/>
        </a:xfrm>
      </p:grpSpPr>
      <p:sp>
        <p:nvSpPr>
          <p:cNvPr id="210" name="Google Shape;210;p41"/>
          <p:cNvSpPr/>
          <p:nvPr/>
        </p:nvSpPr>
        <p:spPr>
          <a:xfrm>
            <a:off x="1" y="0"/>
            <a:ext cx="4563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11" name="Google Shape;211;p41"/>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212" name="Google Shape;212;p41"/>
          <p:cNvSpPr txBox="1"/>
          <p:nvPr>
            <p:ph type="title"/>
          </p:nvPr>
        </p:nvSpPr>
        <p:spPr>
          <a:xfrm>
            <a:off x="4974125" y="1700201"/>
            <a:ext cx="2747400" cy="17523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rgbClr val="7DC131"/>
              </a:buClr>
              <a:buSzPts val="2300"/>
              <a:buFont typeface="Arial"/>
              <a:buNone/>
              <a:defRPr b="0" i="0" u="none" cap="none" strike="noStrike">
                <a:solidFill>
                  <a:srgbClr val="7DC131"/>
                </a:solidFill>
                <a:latin typeface="Arial"/>
                <a:ea typeface="Arial"/>
                <a:cs typeface="Arial"/>
                <a:sym typeface="Arial"/>
              </a:defRPr>
            </a:lvl1pPr>
            <a:lvl2pPr lvl="1" rtl="0" algn="l">
              <a:lnSpc>
                <a:spcPct val="100000"/>
              </a:lnSpc>
              <a:spcBef>
                <a:spcPts val="0"/>
              </a:spcBef>
              <a:spcAft>
                <a:spcPts val="0"/>
              </a:spcAft>
              <a:buClr>
                <a:srgbClr val="7DC131"/>
              </a:buClr>
              <a:buSzPts val="2600"/>
              <a:buNone/>
              <a:defRPr sz="2600">
                <a:solidFill>
                  <a:srgbClr val="7DC131"/>
                </a:solidFill>
              </a:defRPr>
            </a:lvl2pPr>
            <a:lvl3pPr lvl="2" rtl="0" algn="l">
              <a:lnSpc>
                <a:spcPct val="100000"/>
              </a:lnSpc>
              <a:spcBef>
                <a:spcPts val="0"/>
              </a:spcBef>
              <a:spcAft>
                <a:spcPts val="0"/>
              </a:spcAft>
              <a:buClr>
                <a:srgbClr val="7DC131"/>
              </a:buClr>
              <a:buSzPts val="2600"/>
              <a:buNone/>
              <a:defRPr sz="2600">
                <a:solidFill>
                  <a:srgbClr val="7DC131"/>
                </a:solidFill>
              </a:defRPr>
            </a:lvl3pPr>
            <a:lvl4pPr lvl="3" rtl="0" algn="l">
              <a:lnSpc>
                <a:spcPct val="100000"/>
              </a:lnSpc>
              <a:spcBef>
                <a:spcPts val="0"/>
              </a:spcBef>
              <a:spcAft>
                <a:spcPts val="0"/>
              </a:spcAft>
              <a:buClr>
                <a:srgbClr val="7DC131"/>
              </a:buClr>
              <a:buSzPts val="2600"/>
              <a:buNone/>
              <a:defRPr sz="2600">
                <a:solidFill>
                  <a:srgbClr val="7DC131"/>
                </a:solidFill>
              </a:defRPr>
            </a:lvl4pPr>
            <a:lvl5pPr lvl="4" rtl="0" algn="l">
              <a:lnSpc>
                <a:spcPct val="100000"/>
              </a:lnSpc>
              <a:spcBef>
                <a:spcPts val="0"/>
              </a:spcBef>
              <a:spcAft>
                <a:spcPts val="0"/>
              </a:spcAft>
              <a:buClr>
                <a:srgbClr val="7DC131"/>
              </a:buClr>
              <a:buSzPts val="2600"/>
              <a:buNone/>
              <a:defRPr sz="2600">
                <a:solidFill>
                  <a:srgbClr val="7DC131"/>
                </a:solidFill>
              </a:defRPr>
            </a:lvl5pPr>
            <a:lvl6pPr lvl="5" rtl="0" algn="l">
              <a:lnSpc>
                <a:spcPct val="100000"/>
              </a:lnSpc>
              <a:spcBef>
                <a:spcPts val="0"/>
              </a:spcBef>
              <a:spcAft>
                <a:spcPts val="0"/>
              </a:spcAft>
              <a:buClr>
                <a:srgbClr val="7DC131"/>
              </a:buClr>
              <a:buSzPts val="2600"/>
              <a:buNone/>
              <a:defRPr sz="2600">
                <a:solidFill>
                  <a:srgbClr val="7DC131"/>
                </a:solidFill>
              </a:defRPr>
            </a:lvl6pPr>
            <a:lvl7pPr lvl="6" rtl="0" algn="l">
              <a:lnSpc>
                <a:spcPct val="100000"/>
              </a:lnSpc>
              <a:spcBef>
                <a:spcPts val="0"/>
              </a:spcBef>
              <a:spcAft>
                <a:spcPts val="0"/>
              </a:spcAft>
              <a:buClr>
                <a:srgbClr val="7DC131"/>
              </a:buClr>
              <a:buSzPts val="2600"/>
              <a:buNone/>
              <a:defRPr sz="2600">
                <a:solidFill>
                  <a:srgbClr val="7DC131"/>
                </a:solidFill>
              </a:defRPr>
            </a:lvl7pPr>
            <a:lvl8pPr lvl="7" rtl="0" algn="l">
              <a:lnSpc>
                <a:spcPct val="100000"/>
              </a:lnSpc>
              <a:spcBef>
                <a:spcPts val="0"/>
              </a:spcBef>
              <a:spcAft>
                <a:spcPts val="0"/>
              </a:spcAft>
              <a:buClr>
                <a:srgbClr val="7DC131"/>
              </a:buClr>
              <a:buSzPts val="2600"/>
              <a:buNone/>
              <a:defRPr sz="2600">
                <a:solidFill>
                  <a:srgbClr val="7DC131"/>
                </a:solidFill>
              </a:defRPr>
            </a:lvl8pPr>
            <a:lvl9pPr lvl="8" rtl="0" algn="l">
              <a:lnSpc>
                <a:spcPct val="100000"/>
              </a:lnSpc>
              <a:spcBef>
                <a:spcPts val="0"/>
              </a:spcBef>
              <a:spcAft>
                <a:spcPts val="0"/>
              </a:spcAft>
              <a:buClr>
                <a:srgbClr val="7DC131"/>
              </a:buClr>
              <a:buSzPts val="2600"/>
              <a:buNone/>
              <a:defRPr sz="2600">
                <a:solidFill>
                  <a:srgbClr val="7DC131"/>
                </a:solidFill>
              </a:defRPr>
            </a:lvl9pPr>
          </a:lstStyle>
          <a:p/>
        </p:txBody>
      </p:sp>
      <p:sp>
        <p:nvSpPr>
          <p:cNvPr id="213" name="Google Shape;213;p41"/>
          <p:cNvSpPr txBox="1"/>
          <p:nvPr>
            <p:ph idx="1" type="subTitle"/>
          </p:nvPr>
        </p:nvSpPr>
        <p:spPr>
          <a:xfrm>
            <a:off x="4984776" y="31319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chemeClr val="accent4"/>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links tekst rechts">
  <p:cSld name="foto links tekst rechts">
    <p:bg>
      <p:bgPr>
        <a:solidFill>
          <a:schemeClr val="lt1"/>
        </a:solidFill>
      </p:bgPr>
    </p:bg>
    <p:spTree>
      <p:nvGrpSpPr>
        <p:cNvPr id="214" name="Shape 214"/>
        <p:cNvGrpSpPr/>
        <p:nvPr/>
      </p:nvGrpSpPr>
      <p:grpSpPr>
        <a:xfrm>
          <a:off x="0" y="0"/>
          <a:ext cx="0" cy="0"/>
          <a:chOff x="0" y="0"/>
          <a:chExt cx="0" cy="0"/>
        </a:xfrm>
      </p:grpSpPr>
      <p:sp>
        <p:nvSpPr>
          <p:cNvPr id="215" name="Google Shape;215;p42"/>
          <p:cNvSpPr txBox="1"/>
          <p:nvPr>
            <p:ph idx="11" type="ftr"/>
          </p:nvPr>
        </p:nvSpPr>
        <p:spPr>
          <a:xfrm>
            <a:off x="108000" y="108016"/>
            <a:ext cx="64239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16" name="Google Shape;216;p42"/>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42"/>
          <p:cNvSpPr txBox="1"/>
          <p:nvPr>
            <p:ph idx="1" type="body"/>
          </p:nvPr>
        </p:nvSpPr>
        <p:spPr>
          <a:xfrm>
            <a:off x="5389700" y="2033725"/>
            <a:ext cx="3291600" cy="2689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375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218" name="Google Shape;218;p42"/>
          <p:cNvSpPr txBox="1"/>
          <p:nvPr>
            <p:ph idx="2" type="subTitle"/>
          </p:nvPr>
        </p:nvSpPr>
        <p:spPr>
          <a:xfrm>
            <a:off x="741898"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219" name="Google Shape;219;p42"/>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42"/>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eld en quote">
  <p:cSld name="Beeld en quote">
    <p:bg>
      <p:bgPr>
        <a:solidFill>
          <a:schemeClr val="lt1"/>
        </a:solidFill>
      </p:bgPr>
    </p:bg>
    <p:spTree>
      <p:nvGrpSpPr>
        <p:cNvPr id="221" name="Shape 221"/>
        <p:cNvGrpSpPr/>
        <p:nvPr/>
      </p:nvGrpSpPr>
      <p:grpSpPr>
        <a:xfrm>
          <a:off x="0" y="0"/>
          <a:ext cx="0" cy="0"/>
          <a:chOff x="0" y="0"/>
          <a:chExt cx="0" cy="0"/>
        </a:xfrm>
      </p:grpSpPr>
      <p:sp>
        <p:nvSpPr>
          <p:cNvPr id="222" name="Google Shape;222;p43"/>
          <p:cNvSpPr txBox="1"/>
          <p:nvPr>
            <p:ph type="title"/>
          </p:nvPr>
        </p:nvSpPr>
        <p:spPr>
          <a:xfrm>
            <a:off x="2953844" y="550889"/>
            <a:ext cx="3480900" cy="4041600"/>
          </a:xfrm>
          <a:prstGeom prst="rect">
            <a:avLst/>
          </a:prstGeom>
          <a:noFill/>
          <a:ln>
            <a:noFill/>
          </a:ln>
        </p:spPr>
        <p:txBody>
          <a:bodyPr anchorCtr="0" anchor="ctr" bIns="91425" lIns="91425" spcFirstLastPara="1" rIns="91425" wrap="square" tIns="91425">
            <a:noAutofit/>
          </a:bodyPr>
          <a:lstStyle>
            <a:lvl1pPr lvl="0" marR="0" rtl="0" algn="ctr">
              <a:lnSpc>
                <a:spcPct val="7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23" name="Google Shape;223;p43"/>
          <p:cNvSpPr txBox="1"/>
          <p:nvPr>
            <p:ph idx="1" type="subTitle"/>
          </p:nvPr>
        </p:nvSpPr>
        <p:spPr>
          <a:xfrm>
            <a:off x="741898"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224" name="Google Shape;224;p4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oranje" type="objTx">
  <p:cSld name="OBJECT_WITH_CAPTION_TEXT">
    <p:bg>
      <p:bgPr>
        <a:solidFill>
          <a:srgbClr val="FFFFFF"/>
        </a:solidFill>
      </p:bgPr>
    </p:bg>
    <p:spTree>
      <p:nvGrpSpPr>
        <p:cNvPr id="225" name="Shape 225"/>
        <p:cNvGrpSpPr/>
        <p:nvPr/>
      </p:nvGrpSpPr>
      <p:grpSpPr>
        <a:xfrm>
          <a:off x="0" y="0"/>
          <a:ext cx="0" cy="0"/>
          <a:chOff x="0" y="0"/>
          <a:chExt cx="0" cy="0"/>
        </a:xfrm>
      </p:grpSpPr>
      <p:sp>
        <p:nvSpPr>
          <p:cNvPr id="226" name="Google Shape;226;p44"/>
          <p:cNvSpPr/>
          <p:nvPr/>
        </p:nvSpPr>
        <p:spPr>
          <a:xfrm>
            <a:off x="0" y="0"/>
            <a:ext cx="3069000" cy="51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28" name="Google Shape;228;p44"/>
          <p:cNvSpPr txBox="1"/>
          <p:nvPr>
            <p:ph idx="1"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229" name="Google Shape;229;p44"/>
          <p:cNvSpPr txBox="1"/>
          <p:nvPr>
            <p:ph idx="2" type="body"/>
          </p:nvPr>
        </p:nvSpPr>
        <p:spPr>
          <a:xfrm>
            <a:off x="158020" y="2591400"/>
            <a:ext cx="27033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sp>
        <p:nvSpPr>
          <p:cNvPr id="230" name="Google Shape;230;p44"/>
          <p:cNvSpPr txBox="1"/>
          <p:nvPr>
            <p:ph idx="3" type="subTitle"/>
          </p:nvPr>
        </p:nvSpPr>
        <p:spPr>
          <a:xfrm>
            <a:off x="438475" y="22070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solidFill>
                  <a:srgbClr val="FFFFFF"/>
                </a:solidFill>
              </a:defRPr>
            </a:lvl2pPr>
            <a:lvl3pPr lvl="2" rtl="0" algn="l">
              <a:lnSpc>
                <a:spcPct val="100000"/>
              </a:lnSpc>
              <a:spcBef>
                <a:spcPts val="0"/>
              </a:spcBef>
              <a:spcAft>
                <a:spcPts val="0"/>
              </a:spcAft>
              <a:buSzPts val="1500"/>
              <a:buNone/>
              <a:defRPr>
                <a:solidFill>
                  <a:srgbClr val="FFFFFF"/>
                </a:solidFill>
              </a:defRPr>
            </a:lvl3pPr>
            <a:lvl4pPr lvl="3" rtl="0" algn="l">
              <a:lnSpc>
                <a:spcPct val="100000"/>
              </a:lnSpc>
              <a:spcBef>
                <a:spcPts val="0"/>
              </a:spcBef>
              <a:spcAft>
                <a:spcPts val="0"/>
              </a:spcAft>
              <a:buSzPts val="1400"/>
              <a:buNone/>
              <a:defRPr>
                <a:solidFill>
                  <a:srgbClr val="FFFFFF"/>
                </a:solidFill>
              </a:defRPr>
            </a:lvl4pPr>
            <a:lvl5pPr lvl="4" rtl="0" algn="l">
              <a:lnSpc>
                <a:spcPct val="100000"/>
              </a:lnSpc>
              <a:spcBef>
                <a:spcPts val="0"/>
              </a:spcBef>
              <a:spcAft>
                <a:spcPts val="0"/>
              </a:spcAft>
              <a:buSzPts val="1200"/>
              <a:buNone/>
              <a:defRPr>
                <a:solidFill>
                  <a:srgbClr val="FFFFFF"/>
                </a:solidFill>
              </a:defRPr>
            </a:lvl5pPr>
            <a:lvl6pPr lvl="5" rtl="0" algn="l">
              <a:lnSpc>
                <a:spcPct val="90000"/>
              </a:lnSpc>
              <a:spcBef>
                <a:spcPts val="0"/>
              </a:spcBef>
              <a:spcAft>
                <a:spcPts val="0"/>
              </a:spcAft>
              <a:buSzPts val="1000"/>
              <a:buNone/>
              <a:defRPr>
                <a:solidFill>
                  <a:srgbClr val="FFFFFF"/>
                </a:solidFill>
              </a:defRPr>
            </a:lvl6pPr>
            <a:lvl7pPr lvl="6" rtl="0" algn="l">
              <a:lnSpc>
                <a:spcPct val="90000"/>
              </a:lnSpc>
              <a:spcBef>
                <a:spcPts val="0"/>
              </a:spcBef>
              <a:spcAft>
                <a:spcPts val="0"/>
              </a:spcAft>
              <a:buSzPts val="1000"/>
              <a:buNone/>
              <a:defRPr>
                <a:solidFill>
                  <a:srgbClr val="FFFFFF"/>
                </a:solidFill>
              </a:defRPr>
            </a:lvl7pPr>
            <a:lvl8pPr lvl="7" rtl="0" algn="l">
              <a:lnSpc>
                <a:spcPct val="90000"/>
              </a:lnSpc>
              <a:spcBef>
                <a:spcPts val="0"/>
              </a:spcBef>
              <a:spcAft>
                <a:spcPts val="0"/>
              </a:spcAft>
              <a:buSzPts val="1000"/>
              <a:buNone/>
              <a:defRPr>
                <a:solidFill>
                  <a:srgbClr val="FFFFFF"/>
                </a:solidFill>
              </a:defRPr>
            </a:lvl8pPr>
            <a:lvl9pPr lvl="8" rtl="0" algn="l">
              <a:lnSpc>
                <a:spcPct val="90000"/>
              </a:lnSpc>
              <a:spcBef>
                <a:spcPts val="0"/>
              </a:spcBef>
              <a:spcAft>
                <a:spcPts val="0"/>
              </a:spcAft>
              <a:buSzPts val="1000"/>
              <a:buNone/>
              <a:defRPr>
                <a:solidFill>
                  <a:srgbClr val="FFFFFF"/>
                </a:solidFill>
              </a:defRPr>
            </a:lvl9pPr>
          </a:lstStyle>
          <a:p/>
        </p:txBody>
      </p:sp>
      <p:sp>
        <p:nvSpPr>
          <p:cNvPr id="231" name="Google Shape;231;p44"/>
          <p:cNvSpPr txBox="1"/>
          <p:nvPr>
            <p:ph idx="4" type="subTitle"/>
          </p:nvPr>
        </p:nvSpPr>
        <p:spPr>
          <a:xfrm>
            <a:off x="3758200" y="132727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232" name="Google Shape;232;p44"/>
          <p:cNvSpPr txBox="1"/>
          <p:nvPr>
            <p:ph idx="5" type="subTitle"/>
          </p:nvPr>
        </p:nvSpPr>
        <p:spPr>
          <a:xfrm>
            <a:off x="3758200" y="247552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233" name="Google Shape;233;p44"/>
          <p:cNvSpPr txBox="1"/>
          <p:nvPr>
            <p:ph idx="6"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pic>
        <p:nvPicPr>
          <p:cNvPr id="234" name="Google Shape;234;p44"/>
          <p:cNvPicPr preferRelativeResize="0"/>
          <p:nvPr/>
        </p:nvPicPr>
        <p:blipFill rotWithShape="1">
          <a:blip r:embed="rId2">
            <a:alphaModFix/>
          </a:blip>
          <a:srcRect b="0" l="10766" r="25371" t="0"/>
          <a:stretch/>
        </p:blipFill>
        <p:spPr>
          <a:xfrm rot="5400000">
            <a:off x="466144" y="2493606"/>
            <a:ext cx="5153763" cy="173400"/>
          </a:xfrm>
          <a:prstGeom prst="rect">
            <a:avLst/>
          </a:prstGeom>
          <a:noFill/>
          <a:ln>
            <a:noFill/>
          </a:ln>
        </p:spPr>
      </p:pic>
      <p:sp>
        <p:nvSpPr>
          <p:cNvPr id="235" name="Google Shape;235;p44"/>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36" name="Google Shape;236;p44"/>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p:cSld name="OBJECT_WITH_CAPTION_TEXT_1">
    <p:bg>
      <p:bgPr>
        <a:solidFill>
          <a:srgbClr val="FFFFFF"/>
        </a:solidFill>
      </p:bgPr>
    </p:bg>
    <p:spTree>
      <p:nvGrpSpPr>
        <p:cNvPr id="237" name="Shape 237"/>
        <p:cNvGrpSpPr/>
        <p:nvPr/>
      </p:nvGrpSpPr>
      <p:grpSpPr>
        <a:xfrm>
          <a:off x="0" y="0"/>
          <a:ext cx="0" cy="0"/>
          <a:chOff x="0" y="0"/>
          <a:chExt cx="0" cy="0"/>
        </a:xfrm>
      </p:grpSpPr>
      <p:sp>
        <p:nvSpPr>
          <p:cNvPr id="238" name="Google Shape;238;p45"/>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5"/>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40" name="Google Shape;240;p45"/>
          <p:cNvSpPr txBox="1"/>
          <p:nvPr>
            <p:ph idx="1" type="body"/>
          </p:nvPr>
        </p:nvSpPr>
        <p:spPr>
          <a:xfrm>
            <a:off x="158021" y="2591400"/>
            <a:ext cx="26619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pic>
        <p:nvPicPr>
          <p:cNvPr id="241" name="Google Shape;241;p45"/>
          <p:cNvPicPr preferRelativeResize="0"/>
          <p:nvPr/>
        </p:nvPicPr>
        <p:blipFill rotWithShape="1">
          <a:blip r:embed="rId2">
            <a:alphaModFix/>
          </a:blip>
          <a:srcRect b="0" l="10766" r="25371" t="0"/>
          <a:stretch/>
        </p:blipFill>
        <p:spPr>
          <a:xfrm rot="5400000">
            <a:off x="466144" y="2493606"/>
            <a:ext cx="5153763" cy="173400"/>
          </a:xfrm>
          <a:prstGeom prst="rect">
            <a:avLst/>
          </a:prstGeom>
          <a:noFill/>
          <a:ln>
            <a:noFill/>
          </a:ln>
        </p:spPr>
      </p:pic>
      <p:sp>
        <p:nvSpPr>
          <p:cNvPr id="242" name="Google Shape;242;p45"/>
          <p:cNvSpPr txBox="1"/>
          <p:nvPr>
            <p:ph idx="2"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243" name="Google Shape;243;p45"/>
          <p:cNvSpPr txBox="1"/>
          <p:nvPr>
            <p:ph idx="3" type="subTitle"/>
          </p:nvPr>
        </p:nvSpPr>
        <p:spPr>
          <a:xfrm>
            <a:off x="3758200" y="132727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244" name="Google Shape;244;p45"/>
          <p:cNvSpPr txBox="1"/>
          <p:nvPr>
            <p:ph idx="4" type="subTitle"/>
          </p:nvPr>
        </p:nvSpPr>
        <p:spPr>
          <a:xfrm>
            <a:off x="3758200" y="247552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245" name="Google Shape;245;p45"/>
          <p:cNvSpPr txBox="1"/>
          <p:nvPr>
            <p:ph idx="5"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246" name="Google Shape;246;p45"/>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45"/>
          <p:cNvSpPr txBox="1"/>
          <p:nvPr>
            <p:ph idx="6" type="subTitle"/>
          </p:nvPr>
        </p:nvSpPr>
        <p:spPr>
          <a:xfrm>
            <a:off x="438475" y="22070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solidFill>
                  <a:srgbClr val="FFFFFF"/>
                </a:solidFill>
              </a:defRPr>
            </a:lvl2pPr>
            <a:lvl3pPr lvl="2" rtl="0" algn="l">
              <a:lnSpc>
                <a:spcPct val="100000"/>
              </a:lnSpc>
              <a:spcBef>
                <a:spcPts val="0"/>
              </a:spcBef>
              <a:spcAft>
                <a:spcPts val="0"/>
              </a:spcAft>
              <a:buSzPts val="1500"/>
              <a:buNone/>
              <a:defRPr>
                <a:solidFill>
                  <a:srgbClr val="FFFFFF"/>
                </a:solidFill>
              </a:defRPr>
            </a:lvl3pPr>
            <a:lvl4pPr lvl="3" rtl="0" algn="l">
              <a:lnSpc>
                <a:spcPct val="100000"/>
              </a:lnSpc>
              <a:spcBef>
                <a:spcPts val="0"/>
              </a:spcBef>
              <a:spcAft>
                <a:spcPts val="0"/>
              </a:spcAft>
              <a:buSzPts val="1400"/>
              <a:buNone/>
              <a:defRPr>
                <a:solidFill>
                  <a:srgbClr val="FFFFFF"/>
                </a:solidFill>
              </a:defRPr>
            </a:lvl4pPr>
            <a:lvl5pPr lvl="4" rtl="0" algn="l">
              <a:lnSpc>
                <a:spcPct val="100000"/>
              </a:lnSpc>
              <a:spcBef>
                <a:spcPts val="0"/>
              </a:spcBef>
              <a:spcAft>
                <a:spcPts val="0"/>
              </a:spcAft>
              <a:buSzPts val="1200"/>
              <a:buNone/>
              <a:defRPr>
                <a:solidFill>
                  <a:srgbClr val="FFFFFF"/>
                </a:solidFill>
              </a:defRPr>
            </a:lvl5pPr>
            <a:lvl6pPr lvl="5" rtl="0" algn="l">
              <a:lnSpc>
                <a:spcPct val="90000"/>
              </a:lnSpc>
              <a:spcBef>
                <a:spcPts val="0"/>
              </a:spcBef>
              <a:spcAft>
                <a:spcPts val="0"/>
              </a:spcAft>
              <a:buSzPts val="1000"/>
              <a:buNone/>
              <a:defRPr>
                <a:solidFill>
                  <a:srgbClr val="FFFFFF"/>
                </a:solidFill>
              </a:defRPr>
            </a:lvl6pPr>
            <a:lvl7pPr lvl="6" rtl="0" algn="l">
              <a:lnSpc>
                <a:spcPct val="90000"/>
              </a:lnSpc>
              <a:spcBef>
                <a:spcPts val="0"/>
              </a:spcBef>
              <a:spcAft>
                <a:spcPts val="0"/>
              </a:spcAft>
              <a:buSzPts val="1000"/>
              <a:buNone/>
              <a:defRPr>
                <a:solidFill>
                  <a:srgbClr val="FFFFFF"/>
                </a:solidFill>
              </a:defRPr>
            </a:lvl7pPr>
            <a:lvl8pPr lvl="7" rtl="0" algn="l">
              <a:lnSpc>
                <a:spcPct val="90000"/>
              </a:lnSpc>
              <a:spcBef>
                <a:spcPts val="0"/>
              </a:spcBef>
              <a:spcAft>
                <a:spcPts val="0"/>
              </a:spcAft>
              <a:buSzPts val="1000"/>
              <a:buNone/>
              <a:defRPr>
                <a:solidFill>
                  <a:srgbClr val="FFFFFF"/>
                </a:solidFill>
              </a:defRPr>
            </a:lvl8pPr>
            <a:lvl9pPr lvl="8" rtl="0" algn="l">
              <a:lnSpc>
                <a:spcPct val="90000"/>
              </a:lnSpc>
              <a:spcBef>
                <a:spcPts val="0"/>
              </a:spcBef>
              <a:spcAft>
                <a:spcPts val="0"/>
              </a:spcAft>
              <a:buSzPts val="1000"/>
              <a:buNone/>
              <a:defRPr>
                <a:solidFill>
                  <a:srgbClr val="FFFFFF"/>
                </a:solidFill>
              </a:defRPr>
            </a:lvl9pPr>
          </a:lstStyle>
          <a:p/>
        </p:txBody>
      </p:sp>
      <p:pic>
        <p:nvPicPr>
          <p:cNvPr id="248" name="Google Shape;248;p45"/>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type="obj">
  <p:cSld name="OBJECT">
    <p:spTree>
      <p:nvGrpSpPr>
        <p:cNvPr id="249" name="Shape 249"/>
        <p:cNvGrpSpPr/>
        <p:nvPr/>
      </p:nvGrpSpPr>
      <p:grpSpPr>
        <a:xfrm>
          <a:off x="0" y="0"/>
          <a:ext cx="0" cy="0"/>
          <a:chOff x="0" y="0"/>
          <a:chExt cx="0" cy="0"/>
        </a:xfrm>
      </p:grpSpPr>
      <p:sp>
        <p:nvSpPr>
          <p:cNvPr id="250" name="Google Shape;250;p46"/>
          <p:cNvSpPr txBox="1"/>
          <p:nvPr>
            <p:ph type="title"/>
          </p:nvPr>
        </p:nvSpPr>
        <p:spPr>
          <a:xfrm>
            <a:off x="900113" y="847725"/>
            <a:ext cx="5791200" cy="465600"/>
          </a:xfrm>
          <a:prstGeom prst="rect">
            <a:avLst/>
          </a:prstGeom>
          <a:noFill/>
          <a:ln>
            <a:noFill/>
          </a:ln>
        </p:spPr>
        <p:txBody>
          <a:bodyPr anchorCtr="0" anchor="t" bIns="45700" lIns="91425" spcFirstLastPara="1" rIns="91425" wrap="square" tIns="45700">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51" name="Google Shape;251;p46"/>
          <p:cNvSpPr txBox="1"/>
          <p:nvPr>
            <p:ph idx="1" type="body"/>
          </p:nvPr>
        </p:nvSpPr>
        <p:spPr>
          <a:xfrm>
            <a:off x="900113" y="1437085"/>
            <a:ext cx="7674000" cy="3187500"/>
          </a:xfrm>
          <a:prstGeom prst="rect">
            <a:avLst/>
          </a:prstGeom>
          <a:noFill/>
          <a:ln>
            <a:noFill/>
          </a:ln>
        </p:spPr>
        <p:txBody>
          <a:bodyPr anchorCtr="0" anchor="t" bIns="45700" lIns="91425" spcFirstLastPara="1" rIns="91425" wrap="square" tIns="45700">
            <a:noAutofit/>
          </a:bodyPr>
          <a:lstStyle>
            <a:lvl1pPr indent="-354330" lvl="0" marL="457200" marR="0" rtl="0" algn="l">
              <a:lnSpc>
                <a:spcPct val="90000"/>
              </a:lnSpc>
              <a:spcBef>
                <a:spcPts val="300"/>
              </a:spcBef>
              <a:spcAft>
                <a:spcPts val="0"/>
              </a:spcAft>
              <a:buClr>
                <a:schemeClr val="dk1"/>
              </a:buClr>
              <a:buSzPts val="1980"/>
              <a:buFont typeface="Arial"/>
              <a:buChar char="•"/>
              <a:defRPr sz="2200">
                <a:solidFill>
                  <a:schemeClr val="dk1"/>
                </a:solidFill>
                <a:latin typeface="Arial"/>
                <a:ea typeface="Arial"/>
                <a:cs typeface="Arial"/>
                <a:sym typeface="Arial"/>
              </a:defRPr>
            </a:lvl1pPr>
            <a:lvl2pPr indent="-326390" lvl="1" marL="914400" marR="0" rtl="0" algn="l">
              <a:lnSpc>
                <a:spcPct val="90000"/>
              </a:lnSpc>
              <a:spcBef>
                <a:spcPts val="300"/>
              </a:spcBef>
              <a:spcAft>
                <a:spcPts val="0"/>
              </a:spcAft>
              <a:buClr>
                <a:srgbClr val="7F7F7F"/>
              </a:buClr>
              <a:buSzPts val="1540"/>
              <a:buFont typeface="Arial"/>
              <a:buChar char="•"/>
              <a:defRPr b="0" i="0" sz="2200" u="none" cap="none" strike="noStrike">
                <a:solidFill>
                  <a:srgbClr val="7F7F7F"/>
                </a:solidFill>
                <a:latin typeface="Arial"/>
                <a:ea typeface="Arial"/>
                <a:cs typeface="Arial"/>
                <a:sym typeface="Arial"/>
              </a:defRPr>
            </a:lvl2pPr>
            <a:lvl3pPr indent="-342900" lvl="2" marL="13716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2" name="Google Shape;252;p46"/>
          <p:cNvSpPr txBox="1"/>
          <p:nvPr>
            <p:ph idx="10" type="dt"/>
          </p:nvPr>
        </p:nvSpPr>
        <p:spPr>
          <a:xfrm>
            <a:off x="838200" y="4767263"/>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3" name="Google Shape;253;p4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4" name="Google Shape;254;p4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1">
  <p:cSld name="Titel en object_1">
    <p:spTree>
      <p:nvGrpSpPr>
        <p:cNvPr id="255" name="Shape 255"/>
        <p:cNvGrpSpPr/>
        <p:nvPr/>
      </p:nvGrpSpPr>
      <p:grpSpPr>
        <a:xfrm>
          <a:off x="0" y="0"/>
          <a:ext cx="0" cy="0"/>
          <a:chOff x="0" y="0"/>
          <a:chExt cx="0" cy="0"/>
        </a:xfrm>
      </p:grpSpPr>
      <p:sp>
        <p:nvSpPr>
          <p:cNvPr id="256" name="Google Shape;256;p47"/>
          <p:cNvSpPr txBox="1"/>
          <p:nvPr>
            <p:ph type="title"/>
          </p:nvPr>
        </p:nvSpPr>
        <p:spPr>
          <a:xfrm>
            <a:off x="774700" y="205978"/>
            <a:ext cx="7912200" cy="857400"/>
          </a:xfrm>
          <a:prstGeom prst="rect">
            <a:avLst/>
          </a:prstGeom>
          <a:noFill/>
          <a:ln>
            <a:noFill/>
          </a:ln>
        </p:spPr>
        <p:txBody>
          <a:bodyPr anchorCtr="0" anchor="t" bIns="91425" lIns="91425" spcFirstLastPara="1" rIns="91425" wrap="square" tIns="91425">
            <a:noAutofit/>
          </a:bodyPr>
          <a:lstStyle>
            <a:lvl1pPr lvl="0" rtl="0" algn="l">
              <a:lnSpc>
                <a:spcPct val="70000"/>
              </a:lnSpc>
              <a:spcBef>
                <a:spcPts val="0"/>
              </a:spcBef>
              <a:spcAft>
                <a:spcPts val="0"/>
              </a:spcAft>
              <a:buSzPts val="2300"/>
              <a:buNone/>
              <a:defRPr b="1" i="0" sz="32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7" name="Google Shape;257;p47"/>
          <p:cNvSpPr txBox="1"/>
          <p:nvPr>
            <p:ph idx="1" type="body"/>
          </p:nvPr>
        </p:nvSpPr>
        <p:spPr>
          <a:xfrm>
            <a:off x="774700" y="1200151"/>
            <a:ext cx="8039100" cy="3152700"/>
          </a:xfrm>
          <a:prstGeom prst="rect">
            <a:avLst/>
          </a:prstGeom>
          <a:noFill/>
          <a:ln>
            <a:noFill/>
          </a:ln>
        </p:spPr>
        <p:txBody>
          <a:bodyPr anchorCtr="0" anchor="t" bIns="68575" lIns="68575" spcFirstLastPara="1" rIns="68575" wrap="square" tIns="68575">
            <a:noAutofit/>
          </a:bodyPr>
          <a:lstStyle>
            <a:lvl1pPr indent="-336550" lvl="0" marL="457200" rtl="0" algn="l">
              <a:lnSpc>
                <a:spcPct val="100000"/>
              </a:lnSpc>
              <a:spcBef>
                <a:spcPts val="800"/>
              </a:spcBef>
              <a:spcAft>
                <a:spcPts val="0"/>
              </a:spcAft>
              <a:buSzPts val="1700"/>
              <a:buChar char="•"/>
              <a:defRPr sz="2000">
                <a:latin typeface="Calibri"/>
                <a:ea typeface="Calibri"/>
                <a:cs typeface="Calibri"/>
                <a:sym typeface="Calibri"/>
              </a:defRPr>
            </a:lvl1pPr>
            <a:lvl2pPr indent="-336550" lvl="1" marL="914400" rtl="0" algn="l">
              <a:lnSpc>
                <a:spcPct val="100000"/>
              </a:lnSpc>
              <a:spcBef>
                <a:spcPts val="400"/>
              </a:spcBef>
              <a:spcAft>
                <a:spcPts val="0"/>
              </a:spcAft>
              <a:buSzPts val="1700"/>
              <a:buFont typeface="Arial"/>
              <a:buChar char="•"/>
              <a:defRPr sz="1800">
                <a:latin typeface="Calibri"/>
                <a:ea typeface="Calibri"/>
                <a:cs typeface="Calibri"/>
                <a:sym typeface="Calibri"/>
              </a:defRPr>
            </a:lvl2pPr>
            <a:lvl3pPr indent="-323850" lvl="2" marL="1371600" rtl="0" algn="l">
              <a:lnSpc>
                <a:spcPct val="100000"/>
              </a:lnSpc>
              <a:spcBef>
                <a:spcPts val="400"/>
              </a:spcBef>
              <a:spcAft>
                <a:spcPts val="0"/>
              </a:spcAft>
              <a:buSzPts val="1500"/>
              <a:buChar char="•"/>
              <a:defRPr sz="1600">
                <a:latin typeface="Calibri"/>
                <a:ea typeface="Calibri"/>
                <a:cs typeface="Calibri"/>
                <a:sym typeface="Calibri"/>
              </a:defRPr>
            </a:lvl3pPr>
            <a:lvl4pPr indent="-317500" lvl="3" marL="1828800" rtl="0" algn="l">
              <a:lnSpc>
                <a:spcPct val="100000"/>
              </a:lnSpc>
              <a:spcBef>
                <a:spcPts val="400"/>
              </a:spcBef>
              <a:spcAft>
                <a:spcPts val="0"/>
              </a:spcAft>
              <a:buSzPts val="1400"/>
              <a:buChar char="•"/>
              <a:defRPr/>
            </a:lvl4pPr>
            <a:lvl5pPr indent="-304800" lvl="4" marL="2286000" rtl="0" algn="l">
              <a:lnSpc>
                <a:spcPct val="100000"/>
              </a:lnSpc>
              <a:spcBef>
                <a:spcPts val="400"/>
              </a:spcBef>
              <a:spcAft>
                <a:spcPts val="0"/>
              </a:spcAft>
              <a:buSzPts val="1200"/>
              <a:buChar char="•"/>
              <a:defRPr/>
            </a:lvl5pPr>
            <a:lvl6pPr indent="-292100" lvl="5" marL="27432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6pPr>
            <a:lvl7pPr indent="-292100" lvl="6" marL="32004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7pPr>
            <a:lvl8pPr indent="-292100" lvl="7" marL="36576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8pPr>
            <a:lvl9pPr indent="-292100" lvl="8" marL="4114800" rtl="0" algn="l">
              <a:lnSpc>
                <a:spcPct val="90000"/>
              </a:lnSpc>
              <a:spcBef>
                <a:spcPts val="400"/>
              </a:spcBef>
              <a:spcAft>
                <a:spcPts val="0"/>
              </a:spcAft>
              <a:buSzPts val="1000"/>
              <a:buChar char="•"/>
              <a:defRPr sz="2000">
                <a:solidFill>
                  <a:schemeClr val="dk1"/>
                </a:solidFill>
                <a:latin typeface="Calibri"/>
                <a:ea typeface="Calibri"/>
                <a:cs typeface="Calibri"/>
                <a:sym typeface="Calibri"/>
              </a:defRPr>
            </a:lvl9pPr>
          </a:lstStyle>
          <a:p/>
        </p:txBody>
      </p:sp>
      <p:sp>
        <p:nvSpPr>
          <p:cNvPr id="258" name="Google Shape;258;p47"/>
          <p:cNvSpPr txBox="1"/>
          <p:nvPr>
            <p:ph idx="12" type="sldNum"/>
          </p:nvPr>
        </p:nvSpPr>
        <p:spPr>
          <a:xfrm>
            <a:off x="36195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 1" type="title">
  <p:cSld name="TITLE">
    <p:spTree>
      <p:nvGrpSpPr>
        <p:cNvPr id="259" name="Shape 259"/>
        <p:cNvGrpSpPr/>
        <p:nvPr/>
      </p:nvGrpSpPr>
      <p:grpSpPr>
        <a:xfrm>
          <a:off x="0" y="0"/>
          <a:ext cx="0" cy="0"/>
          <a:chOff x="0" y="0"/>
          <a:chExt cx="0" cy="0"/>
        </a:xfrm>
      </p:grpSpPr>
      <p:sp>
        <p:nvSpPr>
          <p:cNvPr id="260" name="Google Shape;260;p48"/>
          <p:cNvSpPr/>
          <p:nvPr/>
        </p:nvSpPr>
        <p:spPr>
          <a:xfrm>
            <a:off x="1270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1" name="Google Shape;261;p48"/>
          <p:cNvSpPr/>
          <p:nvPr/>
        </p:nvSpPr>
        <p:spPr>
          <a:xfrm>
            <a:off x="-25400" y="-9525"/>
            <a:ext cx="6159600" cy="5198100"/>
          </a:xfrm>
          <a:custGeom>
            <a:rect b="b" l="l" r="r" t="t"/>
            <a:pathLst>
              <a:path extrusionOk="0" h="120000" w="120000">
                <a:moveTo>
                  <a:pt x="0" y="0"/>
                </a:moveTo>
                <a:lnTo>
                  <a:pt x="91298" y="219"/>
                </a:lnTo>
                <a:lnTo>
                  <a:pt x="120000" y="119780"/>
                </a:lnTo>
                <a:lnTo>
                  <a:pt x="0" y="119615"/>
                </a:lnTo>
                <a:lnTo>
                  <a:pt x="0" y="120000"/>
                </a:lnTo>
                <a:lnTo>
                  <a:pt x="0" y="0"/>
                </a:lnTo>
                <a:close/>
              </a:path>
            </a:pathLst>
          </a:custGeom>
          <a:solidFill>
            <a:srgbClr val="B75B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 name="Google Shape;262;p48"/>
          <p:cNvSpPr txBox="1"/>
          <p:nvPr>
            <p:ph type="ctrTitle"/>
          </p:nvPr>
        </p:nvSpPr>
        <p:spPr>
          <a:xfrm>
            <a:off x="342900" y="1845469"/>
            <a:ext cx="5448300" cy="1102500"/>
          </a:xfrm>
          <a:prstGeom prst="rect">
            <a:avLst/>
          </a:prstGeom>
          <a:noFill/>
          <a:ln>
            <a:noFill/>
          </a:ln>
        </p:spPr>
        <p:txBody>
          <a:bodyPr anchorCtr="0" anchor="t" bIns="91425" lIns="91425" spcFirstLastPara="1" rIns="91425" wrap="square" tIns="91425">
            <a:noAutofit/>
          </a:bodyPr>
          <a:lstStyle>
            <a:lvl1pPr lvl="0" marR="0" rtl="0" algn="l">
              <a:lnSpc>
                <a:spcPct val="70000"/>
              </a:lnSpc>
              <a:spcBef>
                <a:spcPts val="0"/>
              </a:spcBef>
              <a:spcAft>
                <a:spcPts val="0"/>
              </a:spcAft>
              <a:buClr>
                <a:schemeClr val="lt1"/>
              </a:buClr>
              <a:buSzPts val="2300"/>
              <a:buFont typeface="Calibri"/>
              <a:buNone/>
              <a:defRPr b="1" i="0" sz="4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SzPts val="1400"/>
              <a:buNone/>
              <a:defRPr/>
            </a:lvl2pPr>
            <a:lvl3pPr lvl="2" marR="0" rtl="0" algn="l">
              <a:lnSpc>
                <a:spcPct val="100000"/>
              </a:lnSpc>
              <a:spcBef>
                <a:spcPts val="0"/>
              </a:spcBef>
              <a:spcAft>
                <a:spcPts val="0"/>
              </a:spcAft>
              <a:buSzPts val="1400"/>
              <a:buNone/>
              <a:defRPr/>
            </a:lvl3pPr>
            <a:lvl4pPr lvl="3" marR="0" rtl="0" algn="l">
              <a:lnSpc>
                <a:spcPct val="100000"/>
              </a:lnSpc>
              <a:spcBef>
                <a:spcPts val="0"/>
              </a:spcBef>
              <a:spcAft>
                <a:spcPts val="0"/>
              </a:spcAft>
              <a:buSzPts val="1400"/>
              <a:buNone/>
              <a:defRPr/>
            </a:lvl4pPr>
            <a:lvl5pPr lvl="4" marR="0" rtl="0" algn="l">
              <a:lnSpc>
                <a:spcPct val="100000"/>
              </a:lnSpc>
              <a:spcBef>
                <a:spcPts val="0"/>
              </a:spcBef>
              <a:spcAft>
                <a:spcPts val="0"/>
              </a:spcAft>
              <a:buSzPts val="1400"/>
              <a:buNone/>
              <a:defRPr/>
            </a:lvl5pPr>
            <a:lvl6pPr lvl="5" marR="0" rtl="0" algn="l">
              <a:lnSpc>
                <a:spcPct val="100000"/>
              </a:lnSpc>
              <a:spcBef>
                <a:spcPts val="0"/>
              </a:spcBef>
              <a:spcAft>
                <a:spcPts val="0"/>
              </a:spcAft>
              <a:buSzPts val="1400"/>
              <a:buNone/>
              <a:defRPr/>
            </a:lvl6pPr>
            <a:lvl7pPr lvl="6" marR="0" rtl="0" algn="l">
              <a:lnSpc>
                <a:spcPct val="100000"/>
              </a:lnSpc>
              <a:spcBef>
                <a:spcPts val="0"/>
              </a:spcBef>
              <a:spcAft>
                <a:spcPts val="0"/>
              </a:spcAft>
              <a:buSzPts val="1400"/>
              <a:buNone/>
              <a:defRPr/>
            </a:lvl7pPr>
            <a:lvl8pPr lvl="7" marR="0" rtl="0" algn="l">
              <a:lnSpc>
                <a:spcPct val="100000"/>
              </a:lnSpc>
              <a:spcBef>
                <a:spcPts val="0"/>
              </a:spcBef>
              <a:spcAft>
                <a:spcPts val="0"/>
              </a:spcAft>
              <a:buSzPts val="1400"/>
              <a:buNone/>
              <a:defRPr/>
            </a:lvl8pPr>
            <a:lvl9pPr lvl="8" marR="0" rtl="0" algn="l">
              <a:lnSpc>
                <a:spcPct val="100000"/>
              </a:lnSpc>
              <a:spcBef>
                <a:spcPts val="0"/>
              </a:spcBef>
              <a:spcAft>
                <a:spcPts val="0"/>
              </a:spcAft>
              <a:buSzPts val="1400"/>
              <a:buNone/>
              <a:defRPr/>
            </a:lvl9pPr>
          </a:lstStyle>
          <a:p/>
        </p:txBody>
      </p:sp>
      <p:sp>
        <p:nvSpPr>
          <p:cNvPr id="263" name="Google Shape;263;p48"/>
          <p:cNvSpPr txBox="1"/>
          <p:nvPr>
            <p:ph idx="1" type="subTitle"/>
          </p:nvPr>
        </p:nvSpPr>
        <p:spPr>
          <a:xfrm>
            <a:off x="342900" y="3162300"/>
            <a:ext cx="5448300" cy="428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560"/>
              </a:spcBef>
              <a:spcAft>
                <a:spcPts val="0"/>
              </a:spcAft>
              <a:buClr>
                <a:srgbClr val="CC9A88"/>
              </a:buClr>
              <a:buSzPts val="1400"/>
              <a:buFont typeface="Arial"/>
              <a:buNone/>
              <a:defRPr b="0" i="0" sz="2800" u="none" cap="none" strike="noStrike">
                <a:solidFill>
                  <a:srgbClr val="CC9A88"/>
                </a:solidFill>
                <a:latin typeface="Calibri"/>
                <a:ea typeface="Calibri"/>
                <a:cs typeface="Calibri"/>
                <a:sym typeface="Calibri"/>
              </a:defRPr>
            </a:lvl2pPr>
            <a:lvl3pPr lvl="2" marR="0" rtl="0" algn="ctr">
              <a:lnSpc>
                <a:spcPct val="100000"/>
              </a:lnSpc>
              <a:spcBef>
                <a:spcPts val="480"/>
              </a:spcBef>
              <a:spcAft>
                <a:spcPts val="0"/>
              </a:spcAft>
              <a:buClr>
                <a:srgbClr val="CC9A88"/>
              </a:buClr>
              <a:buSzPts val="1400"/>
              <a:buFont typeface="Arial"/>
              <a:buNone/>
              <a:defRPr b="0" i="0" sz="2400" u="none" cap="none" strike="noStrike">
                <a:solidFill>
                  <a:srgbClr val="CC9A88"/>
                </a:solidFill>
                <a:latin typeface="Calibri"/>
                <a:ea typeface="Calibri"/>
                <a:cs typeface="Calibri"/>
                <a:sym typeface="Calibri"/>
              </a:defRPr>
            </a:lvl3pPr>
            <a:lvl4pPr lvl="3" marR="0" rtl="0" algn="ctr">
              <a:lnSpc>
                <a:spcPct val="10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4pPr>
            <a:lvl5pPr lvl="4" marR="0" rtl="0" algn="ctr">
              <a:lnSpc>
                <a:spcPct val="10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5pPr>
            <a:lvl6pPr lvl="5"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6pPr>
            <a:lvl7pPr lvl="6"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7pPr>
            <a:lvl8pPr lvl="7"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8pPr>
            <a:lvl9pPr lvl="8" marR="0" rtl="0" algn="ctr">
              <a:lnSpc>
                <a:spcPct val="90000"/>
              </a:lnSpc>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9pPr>
          </a:lstStyle>
          <a:p/>
        </p:txBody>
      </p:sp>
      <p:sp>
        <p:nvSpPr>
          <p:cNvPr id="264" name="Google Shape;264;p48"/>
          <p:cNvSpPr txBox="1"/>
          <p:nvPr>
            <p:ph idx="12" type="sldNum"/>
          </p:nvPr>
        </p:nvSpPr>
        <p:spPr>
          <a:xfrm>
            <a:off x="3505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descr="Vlaanderen_is_wegenenverkeer_vol_rgb.eps" id="265" name="Google Shape;265;p48"/>
          <p:cNvPicPr preferRelativeResize="0"/>
          <p:nvPr/>
        </p:nvPicPr>
        <p:blipFill rotWithShape="1">
          <a:blip r:embed="rId3">
            <a:alphaModFix/>
          </a:blip>
          <a:srcRect b="0" l="0" r="0" t="0"/>
          <a:stretch/>
        </p:blipFill>
        <p:spPr>
          <a:xfrm>
            <a:off x="7360441" y="4458930"/>
            <a:ext cx="1800001" cy="529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dia">
  <p:cSld name="Titeldia">
    <p:bg>
      <p:bgPr>
        <a:solidFill>
          <a:schemeClr val="lt1"/>
        </a:solidFill>
      </p:bgPr>
    </p:bg>
    <p:spTree>
      <p:nvGrpSpPr>
        <p:cNvPr id="270" name="Shape 270"/>
        <p:cNvGrpSpPr/>
        <p:nvPr/>
      </p:nvGrpSpPr>
      <p:grpSpPr>
        <a:xfrm>
          <a:off x="0" y="0"/>
          <a:ext cx="0" cy="0"/>
          <a:chOff x="0" y="0"/>
          <a:chExt cx="0" cy="0"/>
        </a:xfrm>
      </p:grpSpPr>
      <p:sp>
        <p:nvSpPr>
          <p:cNvPr id="271" name="Google Shape;271;p50"/>
          <p:cNvSpPr/>
          <p:nvPr/>
        </p:nvSpPr>
        <p:spPr>
          <a:xfrm flipH="1">
            <a:off x="6852900" y="4039712"/>
            <a:ext cx="2291100" cy="1103700"/>
          </a:xfrm>
          <a:prstGeom prst="rtTriangl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50"/>
          <p:cNvSpPr txBox="1"/>
          <p:nvPr>
            <p:ph type="ctrTitle"/>
          </p:nvPr>
        </p:nvSpPr>
        <p:spPr>
          <a:xfrm>
            <a:off x="575672" y="1423049"/>
            <a:ext cx="79926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7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273" name="Google Shape;273;p50"/>
          <p:cNvSpPr txBox="1"/>
          <p:nvPr>
            <p:ph idx="1" type="subTitle"/>
          </p:nvPr>
        </p:nvSpPr>
        <p:spPr>
          <a:xfrm>
            <a:off x="1143000" y="3213749"/>
            <a:ext cx="6858000" cy="739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0" lvl="1" marL="342900"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10287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274" name="Google Shape;274;p50"/>
          <p:cNvPicPr preferRelativeResize="0"/>
          <p:nvPr/>
        </p:nvPicPr>
        <p:blipFill rotWithShape="1">
          <a:blip r:embed="rId2">
            <a:alphaModFix/>
          </a:blip>
          <a:srcRect b="0" l="159" r="169" t="0"/>
          <a:stretch/>
        </p:blipFill>
        <p:spPr>
          <a:xfrm>
            <a:off x="8070865" y="4610377"/>
            <a:ext cx="972000" cy="412833"/>
          </a:xfrm>
          <a:prstGeom prst="rect">
            <a:avLst/>
          </a:prstGeom>
          <a:noFill/>
          <a:ln>
            <a:noFill/>
          </a:ln>
        </p:spPr>
      </p:pic>
      <p:sp>
        <p:nvSpPr>
          <p:cNvPr id="275" name="Google Shape;275;p50"/>
          <p:cNvSpPr/>
          <p:nvPr/>
        </p:nvSpPr>
        <p:spPr>
          <a:xfrm>
            <a:off x="7874876" y="0"/>
            <a:ext cx="1269000" cy="597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50"/>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titel eenvoudig">
  <p:cSld name="Hoofdstuktitel eenvoudig">
    <p:bg>
      <p:bgPr>
        <a:solidFill>
          <a:schemeClr val="lt1"/>
        </a:solidFill>
      </p:bgPr>
    </p:bg>
    <p:spTree>
      <p:nvGrpSpPr>
        <p:cNvPr id="277" name="Shape 277"/>
        <p:cNvGrpSpPr/>
        <p:nvPr/>
      </p:nvGrpSpPr>
      <p:grpSpPr>
        <a:xfrm>
          <a:off x="0" y="0"/>
          <a:ext cx="0" cy="0"/>
          <a:chOff x="0" y="0"/>
          <a:chExt cx="0" cy="0"/>
        </a:xfrm>
      </p:grpSpPr>
      <p:sp>
        <p:nvSpPr>
          <p:cNvPr id="278" name="Google Shape;278;p51"/>
          <p:cNvSpPr txBox="1"/>
          <p:nvPr>
            <p:ph type="title"/>
          </p:nvPr>
        </p:nvSpPr>
        <p:spPr>
          <a:xfrm>
            <a:off x="4842678" y="2630701"/>
            <a:ext cx="2713500" cy="13308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pic>
        <p:nvPicPr>
          <p:cNvPr id="279" name="Google Shape;279;p51"/>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280" name="Google Shape;280;p51"/>
          <p:cNvSpPr txBox="1"/>
          <p:nvPr>
            <p:ph idx="1" type="subTitle"/>
          </p:nvPr>
        </p:nvSpPr>
        <p:spPr>
          <a:xfrm>
            <a:off x="4849418" y="406443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51"/>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1">
  <p:cSld name="tussentitel 1">
    <p:bg>
      <p:bgPr>
        <a:solidFill>
          <a:schemeClr val="lt1"/>
        </a:solidFill>
      </p:bgPr>
    </p:bg>
    <p:spTree>
      <p:nvGrpSpPr>
        <p:cNvPr id="282" name="Shape 282"/>
        <p:cNvGrpSpPr/>
        <p:nvPr/>
      </p:nvGrpSpPr>
      <p:grpSpPr>
        <a:xfrm>
          <a:off x="0" y="0"/>
          <a:ext cx="0" cy="0"/>
          <a:chOff x="0" y="0"/>
          <a:chExt cx="0" cy="0"/>
        </a:xfrm>
      </p:grpSpPr>
      <p:sp>
        <p:nvSpPr>
          <p:cNvPr id="283" name="Google Shape;283;p52"/>
          <p:cNvSpPr/>
          <p:nvPr/>
        </p:nvSpPr>
        <p:spPr>
          <a:xfrm>
            <a:off x="0" y="-100"/>
            <a:ext cx="45765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4" name="Google Shape;284;p52"/>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sp>
        <p:nvSpPr>
          <p:cNvPr id="285" name="Google Shape;285;p52"/>
          <p:cNvSpPr txBox="1"/>
          <p:nvPr>
            <p:ph idx="1" type="subTitle"/>
          </p:nvPr>
        </p:nvSpPr>
        <p:spPr>
          <a:xfrm>
            <a:off x="799043" y="313948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6" name="Google Shape;286;p52"/>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bg>
      <p:bgPr>
        <a:solidFill>
          <a:schemeClr val="lt1"/>
        </a:solidFill>
      </p:bgPr>
    </p:bg>
    <p:spTree>
      <p:nvGrpSpPr>
        <p:cNvPr id="287" name="Shape 287"/>
        <p:cNvGrpSpPr/>
        <p:nvPr/>
      </p:nvGrpSpPr>
      <p:grpSpPr>
        <a:xfrm>
          <a:off x="0" y="0"/>
          <a:ext cx="0" cy="0"/>
          <a:chOff x="0" y="0"/>
          <a:chExt cx="0" cy="0"/>
        </a:xfrm>
      </p:grpSpPr>
      <p:sp>
        <p:nvSpPr>
          <p:cNvPr id="288" name="Google Shape;288;p53"/>
          <p:cNvSpPr/>
          <p:nvPr/>
        </p:nvSpPr>
        <p:spPr>
          <a:xfrm>
            <a:off x="0" y="0"/>
            <a:ext cx="4576500" cy="5143500"/>
          </a:xfrm>
          <a:prstGeom prst="rect">
            <a:avLst/>
          </a:prstGeom>
          <a:solidFill>
            <a:srgbClr val="DB6C3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53"/>
          <p:cNvSpPr txBox="1"/>
          <p:nvPr>
            <p:ph type="title"/>
          </p:nvPr>
        </p:nvSpPr>
        <p:spPr>
          <a:xfrm>
            <a:off x="4974126"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pic>
        <p:nvPicPr>
          <p:cNvPr id="290" name="Google Shape;290;p53"/>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291" name="Google Shape;291;p53"/>
          <p:cNvSpPr txBox="1"/>
          <p:nvPr>
            <p:ph idx="1" type="subTitle"/>
          </p:nvPr>
        </p:nvSpPr>
        <p:spPr>
          <a:xfrm>
            <a:off x="4984776" y="31319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3">
  <p:cSld name="tussentitel 3">
    <p:bg>
      <p:bgPr>
        <a:solidFill>
          <a:schemeClr val="lt1"/>
        </a:solidFill>
      </p:bgPr>
    </p:bg>
    <p:spTree>
      <p:nvGrpSpPr>
        <p:cNvPr id="292" name="Shape 292"/>
        <p:cNvGrpSpPr/>
        <p:nvPr/>
      </p:nvGrpSpPr>
      <p:grpSpPr>
        <a:xfrm>
          <a:off x="0" y="0"/>
          <a:ext cx="0" cy="0"/>
          <a:chOff x="0" y="0"/>
          <a:chExt cx="0" cy="0"/>
        </a:xfrm>
      </p:grpSpPr>
      <p:sp>
        <p:nvSpPr>
          <p:cNvPr id="293" name="Google Shape;293;p54"/>
          <p:cNvSpPr/>
          <p:nvPr/>
        </p:nvSpPr>
        <p:spPr>
          <a:xfrm>
            <a:off x="0" y="0"/>
            <a:ext cx="4576500" cy="5143500"/>
          </a:xfrm>
          <a:prstGeom prst="rect">
            <a:avLst/>
          </a:prstGeom>
          <a:solidFill>
            <a:srgbClr val="7DC13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94" name="Google Shape;294;p54"/>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pic>
        <p:nvPicPr>
          <p:cNvPr id="295" name="Google Shape;295;p54"/>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296" name="Google Shape;296;p54"/>
          <p:cNvSpPr txBox="1"/>
          <p:nvPr>
            <p:ph idx="1" type="subTitle"/>
          </p:nvPr>
        </p:nvSpPr>
        <p:spPr>
          <a:xfrm>
            <a:off x="799043" y="313948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4">
  <p:cSld name="tussentitel 4">
    <p:bg>
      <p:bgPr>
        <a:solidFill>
          <a:schemeClr val="lt1"/>
        </a:solidFill>
      </p:bgPr>
    </p:bg>
    <p:spTree>
      <p:nvGrpSpPr>
        <p:cNvPr id="297" name="Shape 297"/>
        <p:cNvGrpSpPr/>
        <p:nvPr/>
      </p:nvGrpSpPr>
      <p:grpSpPr>
        <a:xfrm>
          <a:off x="0" y="0"/>
          <a:ext cx="0" cy="0"/>
          <a:chOff x="0" y="0"/>
          <a:chExt cx="0" cy="0"/>
        </a:xfrm>
      </p:grpSpPr>
      <p:sp>
        <p:nvSpPr>
          <p:cNvPr id="298" name="Google Shape;298;p55"/>
          <p:cNvSpPr/>
          <p:nvPr/>
        </p:nvSpPr>
        <p:spPr>
          <a:xfrm>
            <a:off x="1" y="0"/>
            <a:ext cx="4563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99" name="Google Shape;299;p55"/>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300" name="Google Shape;300;p55"/>
          <p:cNvSpPr txBox="1"/>
          <p:nvPr>
            <p:ph type="title"/>
          </p:nvPr>
        </p:nvSpPr>
        <p:spPr>
          <a:xfrm>
            <a:off x="4974125" y="1700201"/>
            <a:ext cx="2747400" cy="1752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rgbClr val="7DC131"/>
              </a:buClr>
              <a:buSzPts val="2300"/>
              <a:buFont typeface="Arial"/>
              <a:buNone/>
              <a:defRPr b="0" i="0" u="none" cap="none" strike="noStrike">
                <a:solidFill>
                  <a:srgbClr val="7DC131"/>
                </a:solidFill>
                <a:latin typeface="Arial"/>
                <a:ea typeface="Arial"/>
                <a:cs typeface="Arial"/>
                <a:sym typeface="Arial"/>
              </a:defRPr>
            </a:lvl1pPr>
            <a:lvl2pPr indent="0" lvl="1" rtl="0">
              <a:spcBef>
                <a:spcPts val="0"/>
              </a:spcBef>
              <a:spcAft>
                <a:spcPts val="0"/>
              </a:spcAft>
              <a:buClr>
                <a:srgbClr val="7DC131"/>
              </a:buClr>
              <a:buSzPts val="2600"/>
              <a:buNone/>
              <a:defRPr sz="2600">
                <a:solidFill>
                  <a:srgbClr val="7DC131"/>
                </a:solidFill>
              </a:defRPr>
            </a:lvl2pPr>
            <a:lvl3pPr indent="0" lvl="2" rtl="0">
              <a:spcBef>
                <a:spcPts val="0"/>
              </a:spcBef>
              <a:spcAft>
                <a:spcPts val="0"/>
              </a:spcAft>
              <a:buClr>
                <a:srgbClr val="7DC131"/>
              </a:buClr>
              <a:buSzPts val="2600"/>
              <a:buNone/>
              <a:defRPr sz="2600">
                <a:solidFill>
                  <a:srgbClr val="7DC131"/>
                </a:solidFill>
              </a:defRPr>
            </a:lvl3pPr>
            <a:lvl4pPr indent="0" lvl="3" rtl="0">
              <a:spcBef>
                <a:spcPts val="0"/>
              </a:spcBef>
              <a:spcAft>
                <a:spcPts val="0"/>
              </a:spcAft>
              <a:buClr>
                <a:srgbClr val="7DC131"/>
              </a:buClr>
              <a:buSzPts val="2600"/>
              <a:buNone/>
              <a:defRPr sz="2600">
                <a:solidFill>
                  <a:srgbClr val="7DC131"/>
                </a:solidFill>
              </a:defRPr>
            </a:lvl4pPr>
            <a:lvl5pPr indent="0" lvl="4" rtl="0">
              <a:spcBef>
                <a:spcPts val="0"/>
              </a:spcBef>
              <a:spcAft>
                <a:spcPts val="0"/>
              </a:spcAft>
              <a:buClr>
                <a:srgbClr val="7DC131"/>
              </a:buClr>
              <a:buSzPts val="2600"/>
              <a:buNone/>
              <a:defRPr sz="2600">
                <a:solidFill>
                  <a:srgbClr val="7DC131"/>
                </a:solidFill>
              </a:defRPr>
            </a:lvl5pPr>
            <a:lvl6pPr indent="0" lvl="5" rtl="0">
              <a:spcBef>
                <a:spcPts val="0"/>
              </a:spcBef>
              <a:spcAft>
                <a:spcPts val="0"/>
              </a:spcAft>
              <a:buClr>
                <a:srgbClr val="7DC131"/>
              </a:buClr>
              <a:buSzPts val="2600"/>
              <a:buNone/>
              <a:defRPr sz="2600">
                <a:solidFill>
                  <a:srgbClr val="7DC131"/>
                </a:solidFill>
              </a:defRPr>
            </a:lvl6pPr>
            <a:lvl7pPr indent="0" lvl="6" rtl="0">
              <a:spcBef>
                <a:spcPts val="0"/>
              </a:spcBef>
              <a:spcAft>
                <a:spcPts val="0"/>
              </a:spcAft>
              <a:buClr>
                <a:srgbClr val="7DC131"/>
              </a:buClr>
              <a:buSzPts val="2600"/>
              <a:buNone/>
              <a:defRPr sz="2600">
                <a:solidFill>
                  <a:srgbClr val="7DC131"/>
                </a:solidFill>
              </a:defRPr>
            </a:lvl7pPr>
            <a:lvl8pPr indent="0" lvl="7" rtl="0">
              <a:spcBef>
                <a:spcPts val="0"/>
              </a:spcBef>
              <a:spcAft>
                <a:spcPts val="0"/>
              </a:spcAft>
              <a:buClr>
                <a:srgbClr val="7DC131"/>
              </a:buClr>
              <a:buSzPts val="2600"/>
              <a:buNone/>
              <a:defRPr sz="2600">
                <a:solidFill>
                  <a:srgbClr val="7DC131"/>
                </a:solidFill>
              </a:defRPr>
            </a:lvl8pPr>
            <a:lvl9pPr indent="0" lvl="8" rtl="0">
              <a:spcBef>
                <a:spcPts val="0"/>
              </a:spcBef>
              <a:spcAft>
                <a:spcPts val="0"/>
              </a:spcAft>
              <a:buClr>
                <a:srgbClr val="7DC131"/>
              </a:buClr>
              <a:buSzPts val="2600"/>
              <a:buNone/>
              <a:defRPr sz="2600">
                <a:solidFill>
                  <a:srgbClr val="7DC131"/>
                </a:solidFill>
              </a:defRPr>
            </a:lvl9pPr>
          </a:lstStyle>
          <a:p/>
        </p:txBody>
      </p:sp>
      <p:sp>
        <p:nvSpPr>
          <p:cNvPr id="301" name="Google Shape;301;p55"/>
          <p:cNvSpPr txBox="1"/>
          <p:nvPr>
            <p:ph idx="1" type="subTitle"/>
          </p:nvPr>
        </p:nvSpPr>
        <p:spPr>
          <a:xfrm>
            <a:off x="4984776" y="31319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chemeClr val="accent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rncijfer">
  <p:cSld name="Kerncijfer">
    <p:bg>
      <p:bgPr>
        <a:solidFill>
          <a:schemeClr val="dk2"/>
        </a:solidFill>
      </p:bgPr>
    </p:bg>
    <p:spTree>
      <p:nvGrpSpPr>
        <p:cNvPr id="302" name="Shape 302"/>
        <p:cNvGrpSpPr/>
        <p:nvPr/>
      </p:nvGrpSpPr>
      <p:grpSpPr>
        <a:xfrm>
          <a:off x="0" y="0"/>
          <a:ext cx="0" cy="0"/>
          <a:chOff x="0" y="0"/>
          <a:chExt cx="0" cy="0"/>
        </a:xfrm>
      </p:grpSpPr>
      <p:sp>
        <p:nvSpPr>
          <p:cNvPr id="303" name="Google Shape;303;p56"/>
          <p:cNvSpPr txBox="1"/>
          <p:nvPr>
            <p:ph type="title"/>
          </p:nvPr>
        </p:nvSpPr>
        <p:spPr>
          <a:xfrm>
            <a:off x="0" y="1853921"/>
            <a:ext cx="9144000" cy="1704000"/>
          </a:xfrm>
          <a:prstGeom prst="rect">
            <a:avLst/>
          </a:prstGeom>
          <a:noFill/>
          <a:ln>
            <a:noFill/>
          </a:ln>
        </p:spPr>
        <p:txBody>
          <a:bodyPr anchorCtr="0" anchor="b" bIns="91425" lIns="91425" spcFirstLastPara="1" rIns="91425" wrap="square" tIns="91425">
            <a:noAutofit/>
          </a:bodyPr>
          <a:lstStyle>
            <a:lvl1pPr indent="0" lvl="0" marL="0" marR="0" rtl="0" algn="ctr">
              <a:lnSpc>
                <a:spcPct val="70000"/>
              </a:lnSpc>
              <a:spcBef>
                <a:spcPts val="0"/>
              </a:spcBef>
              <a:spcAft>
                <a:spcPts val="0"/>
              </a:spcAft>
              <a:buClr>
                <a:schemeClr val="lt1"/>
              </a:buClr>
              <a:buSzPts val="10500"/>
              <a:buFont typeface="Arial"/>
              <a:buNone/>
              <a:defRPr b="1" i="0" sz="105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04" name="Google Shape;304;p56"/>
          <p:cNvSpPr txBox="1"/>
          <p:nvPr>
            <p:ph idx="1" type="subTitle"/>
          </p:nvPr>
        </p:nvSpPr>
        <p:spPr>
          <a:xfrm>
            <a:off x="2660300" y="3422202"/>
            <a:ext cx="3823500" cy="698700"/>
          </a:xfrm>
          <a:prstGeom prst="rect">
            <a:avLst/>
          </a:prstGeom>
          <a:noFill/>
          <a:ln>
            <a:noFill/>
          </a:ln>
        </p:spPr>
        <p:txBody>
          <a:bodyPr anchorCtr="0" anchor="t" bIns="91425" lIns="91425" spcFirstLastPara="1" rIns="91425" wrap="square" tIns="91425">
            <a:noAutofit/>
          </a:bodyPr>
          <a:lstStyle>
            <a:lvl1pPr indent="0" lvl="0" marL="0" marR="0" rtl="0" algn="ctr">
              <a:lnSpc>
                <a:spcPct val="145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0" lvl="1" marL="342900"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10287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05" name="Google Shape;305;p56"/>
          <p:cNvSpPr txBox="1"/>
          <p:nvPr>
            <p:ph idx="2" type="subTitle"/>
          </p:nvPr>
        </p:nvSpPr>
        <p:spPr>
          <a:xfrm>
            <a:off x="2906857" y="4120807"/>
            <a:ext cx="3330300" cy="484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900">
                <a:solidFill>
                  <a:srgbClr val="FFFFFF"/>
                </a:solidFill>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306" name="Google Shape;306;p56"/>
          <p:cNvPicPr preferRelativeResize="0"/>
          <p:nvPr/>
        </p:nvPicPr>
        <p:blipFill rotWithShape="1">
          <a:blip r:embed="rId2">
            <a:alphaModFix/>
          </a:blip>
          <a:srcRect b="19" l="0" r="0" t="19"/>
          <a:stretch/>
        </p:blipFill>
        <p:spPr>
          <a:xfrm>
            <a:off x="8004337" y="158713"/>
            <a:ext cx="976414" cy="41470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met icoon">
  <p:cSld name="Titel en object met icoon">
    <p:bg>
      <p:bgPr>
        <a:solidFill>
          <a:schemeClr val="lt1"/>
        </a:solidFill>
      </p:bgPr>
    </p:bg>
    <p:spTree>
      <p:nvGrpSpPr>
        <p:cNvPr id="307" name="Shape 307"/>
        <p:cNvGrpSpPr/>
        <p:nvPr/>
      </p:nvGrpSpPr>
      <p:grpSpPr>
        <a:xfrm>
          <a:off x="0" y="0"/>
          <a:ext cx="0" cy="0"/>
          <a:chOff x="0" y="0"/>
          <a:chExt cx="0" cy="0"/>
        </a:xfrm>
      </p:grpSpPr>
      <p:sp>
        <p:nvSpPr>
          <p:cNvPr id="308" name="Google Shape;308;p57"/>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09" name="Google Shape;309;p57"/>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7"/>
          <p:cNvSpPr txBox="1"/>
          <p:nvPr>
            <p:ph idx="1"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57"/>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57"/>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313" name="Google Shape;313;p57"/>
          <p:cNvSpPr txBox="1"/>
          <p:nvPr>
            <p:ph idx="2" type="body"/>
          </p:nvPr>
        </p:nvSpPr>
        <p:spPr>
          <a:xfrm>
            <a:off x="801025" y="1272750"/>
            <a:ext cx="7976700" cy="3565500"/>
          </a:xfrm>
          <a:prstGeom prst="rect">
            <a:avLst/>
          </a:prstGeom>
          <a:noFill/>
          <a:ln>
            <a:noFill/>
          </a:ln>
        </p:spPr>
        <p:txBody>
          <a:bodyPr anchorCtr="0" anchor="t" bIns="68575" lIns="68575" spcFirstLastPara="1" rIns="68575" wrap="square" tIns="68575">
            <a:noAutofit/>
          </a:bodyPr>
          <a:lstStyle>
            <a:lvl1pPr indent="-336550" lvl="0" marL="457200" rtl="0">
              <a:spcBef>
                <a:spcPts val="800"/>
              </a:spcBef>
              <a:spcAft>
                <a:spcPts val="0"/>
              </a:spcAft>
              <a:buClr>
                <a:schemeClr val="dk1"/>
              </a:buClr>
              <a:buSzPts val="1700"/>
              <a:buFont typeface="Arial"/>
              <a:buChar char="➔"/>
              <a:defRPr b="1" i="0" sz="1700" u="none" cap="none" strike="noStrike">
                <a:solidFill>
                  <a:schemeClr val="dk1"/>
                </a:solidFill>
                <a:latin typeface="Calibri"/>
                <a:ea typeface="Calibri"/>
                <a:cs typeface="Calibri"/>
                <a:sym typeface="Calibri"/>
              </a:defRPr>
            </a:lvl1pPr>
            <a:lvl2pPr indent="-336550" lvl="1" marL="914400" rtl="0">
              <a:spcBef>
                <a:spcPts val="800"/>
              </a:spcBef>
              <a:spcAft>
                <a:spcPts val="0"/>
              </a:spcAft>
              <a:buClr>
                <a:schemeClr val="dk1"/>
              </a:buClr>
              <a:buSzPts val="1700"/>
              <a:buFont typeface="Arial"/>
              <a:buChar char="&gt;"/>
              <a:defRPr b="1" i="0" sz="1400" u="none" cap="none" strike="noStrike">
                <a:solidFill>
                  <a:schemeClr val="dk1"/>
                </a:solidFill>
                <a:latin typeface="Calibri"/>
                <a:ea typeface="Calibri"/>
                <a:cs typeface="Calibri"/>
                <a:sym typeface="Calibri"/>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links tekst rechts">
  <p:cSld name="foto links tekst rechts">
    <p:bg>
      <p:bgPr>
        <a:solidFill>
          <a:schemeClr val="lt1"/>
        </a:solidFill>
      </p:bgPr>
    </p:bg>
    <p:spTree>
      <p:nvGrpSpPr>
        <p:cNvPr id="314" name="Shape 314"/>
        <p:cNvGrpSpPr/>
        <p:nvPr/>
      </p:nvGrpSpPr>
      <p:grpSpPr>
        <a:xfrm>
          <a:off x="0" y="0"/>
          <a:ext cx="0" cy="0"/>
          <a:chOff x="0" y="0"/>
          <a:chExt cx="0" cy="0"/>
        </a:xfrm>
      </p:grpSpPr>
      <p:sp>
        <p:nvSpPr>
          <p:cNvPr id="315" name="Google Shape;315;p58"/>
          <p:cNvSpPr txBox="1"/>
          <p:nvPr>
            <p:ph idx="11" type="ftr"/>
          </p:nvPr>
        </p:nvSpPr>
        <p:spPr>
          <a:xfrm>
            <a:off x="108000" y="108016"/>
            <a:ext cx="64239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chemeClr val="lt1"/>
                </a:solidFill>
                <a:latin typeface="Arial"/>
                <a:ea typeface="Arial"/>
                <a:cs typeface="Arial"/>
                <a:sym typeface="Arial"/>
              </a:defRPr>
            </a:lvl1pPr>
            <a:lvl2pPr indent="0" lvl="1" marL="3429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16" name="Google Shape;316;p58"/>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58"/>
          <p:cNvSpPr txBox="1"/>
          <p:nvPr>
            <p:ph idx="1" type="body"/>
          </p:nvPr>
        </p:nvSpPr>
        <p:spPr>
          <a:xfrm>
            <a:off x="5389700" y="2033725"/>
            <a:ext cx="3291600" cy="2689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375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318" name="Google Shape;318;p58"/>
          <p:cNvSpPr txBox="1"/>
          <p:nvPr>
            <p:ph idx="2" type="subTitle"/>
          </p:nvPr>
        </p:nvSpPr>
        <p:spPr>
          <a:xfrm>
            <a:off x="741898"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58"/>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58"/>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p:cSld name="Titel en object">
    <p:bg>
      <p:bgPr>
        <a:solidFill>
          <a:schemeClr val="lt1"/>
        </a:solidFill>
      </p:bgPr>
    </p:bg>
    <p:spTree>
      <p:nvGrpSpPr>
        <p:cNvPr id="321" name="Shape 321"/>
        <p:cNvGrpSpPr/>
        <p:nvPr/>
      </p:nvGrpSpPr>
      <p:grpSpPr>
        <a:xfrm>
          <a:off x="0" y="0"/>
          <a:ext cx="0" cy="0"/>
          <a:chOff x="0" y="0"/>
          <a:chExt cx="0" cy="0"/>
        </a:xfrm>
      </p:grpSpPr>
      <p:sp>
        <p:nvSpPr>
          <p:cNvPr id="322" name="Google Shape;322;p59"/>
          <p:cNvSpPr txBox="1"/>
          <p:nvPr>
            <p:ph idx="1" type="body"/>
          </p:nvPr>
        </p:nvSpPr>
        <p:spPr>
          <a:xfrm>
            <a:off x="591636" y="1782000"/>
            <a:ext cx="78492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323" name="Google Shape;323;p59"/>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59"/>
          <p:cNvSpPr txBox="1"/>
          <p:nvPr>
            <p:ph idx="2"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59"/>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26" name="Google Shape;326;p59"/>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59"/>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Titel + object">
    <p:bg>
      <p:bgPr>
        <a:solidFill>
          <a:srgbClr val="FFFFFF"/>
        </a:solidFill>
      </p:bgPr>
    </p:bg>
    <p:spTree>
      <p:nvGrpSpPr>
        <p:cNvPr id="328" name="Shape 328"/>
        <p:cNvGrpSpPr/>
        <p:nvPr/>
      </p:nvGrpSpPr>
      <p:grpSpPr>
        <a:xfrm>
          <a:off x="0" y="0"/>
          <a:ext cx="0" cy="0"/>
          <a:chOff x="0" y="0"/>
          <a:chExt cx="0" cy="0"/>
        </a:xfrm>
      </p:grpSpPr>
      <p:sp>
        <p:nvSpPr>
          <p:cNvPr id="329" name="Google Shape;329;p60"/>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60"/>
          <p:cNvSpPr txBox="1"/>
          <p:nvPr>
            <p:ph idx="1"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60"/>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32" name="Google Shape;332;p60"/>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60"/>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twee objecten">
  <p:cSld name="1_Titel en object">
    <p:bg>
      <p:bgPr>
        <a:solidFill>
          <a:schemeClr val="lt1"/>
        </a:solidFill>
      </p:bgPr>
    </p:bg>
    <p:spTree>
      <p:nvGrpSpPr>
        <p:cNvPr id="334" name="Shape 334"/>
        <p:cNvGrpSpPr/>
        <p:nvPr/>
      </p:nvGrpSpPr>
      <p:grpSpPr>
        <a:xfrm>
          <a:off x="0" y="0"/>
          <a:ext cx="0" cy="0"/>
          <a:chOff x="0" y="0"/>
          <a:chExt cx="0" cy="0"/>
        </a:xfrm>
      </p:grpSpPr>
      <p:sp>
        <p:nvSpPr>
          <p:cNvPr id="335" name="Google Shape;335;p61"/>
          <p:cNvSpPr txBox="1"/>
          <p:nvPr>
            <p:ph idx="1" type="body"/>
          </p:nvPr>
        </p:nvSpPr>
        <p:spPr>
          <a:xfrm>
            <a:off x="593289" y="1782000"/>
            <a:ext cx="3734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336" name="Google Shape;336;p61"/>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61"/>
          <p:cNvSpPr txBox="1"/>
          <p:nvPr>
            <p:ph idx="2" type="body"/>
          </p:nvPr>
        </p:nvSpPr>
        <p:spPr>
          <a:xfrm>
            <a:off x="4710447" y="1782001"/>
            <a:ext cx="36873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338" name="Google Shape;338;p61"/>
          <p:cNvSpPr txBox="1"/>
          <p:nvPr>
            <p:ph idx="3"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61"/>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40" name="Google Shape;340;p61"/>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61"/>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eld en quote">
  <p:cSld name="Beeld en quote">
    <p:bg>
      <p:bgPr>
        <a:solidFill>
          <a:schemeClr val="lt1"/>
        </a:solidFill>
      </p:bgPr>
    </p:bg>
    <p:spTree>
      <p:nvGrpSpPr>
        <p:cNvPr id="342" name="Shape 342"/>
        <p:cNvGrpSpPr/>
        <p:nvPr/>
      </p:nvGrpSpPr>
      <p:grpSpPr>
        <a:xfrm>
          <a:off x="0" y="0"/>
          <a:ext cx="0" cy="0"/>
          <a:chOff x="0" y="0"/>
          <a:chExt cx="0" cy="0"/>
        </a:xfrm>
      </p:grpSpPr>
      <p:sp>
        <p:nvSpPr>
          <p:cNvPr id="343" name="Google Shape;343;p62"/>
          <p:cNvSpPr txBox="1"/>
          <p:nvPr>
            <p:ph type="title"/>
          </p:nvPr>
        </p:nvSpPr>
        <p:spPr>
          <a:xfrm>
            <a:off x="2953844" y="550889"/>
            <a:ext cx="3480900" cy="4041600"/>
          </a:xfrm>
          <a:prstGeom prst="rect">
            <a:avLst/>
          </a:prstGeom>
          <a:noFill/>
          <a:ln>
            <a:noFill/>
          </a:ln>
        </p:spPr>
        <p:txBody>
          <a:bodyPr anchorCtr="0" anchor="ctr" bIns="91425" lIns="91425" spcFirstLastPara="1" rIns="91425" wrap="square" tIns="91425">
            <a:noAutofit/>
          </a:bodyPr>
          <a:lstStyle>
            <a:lvl1pPr indent="0" lvl="0" marL="0" marR="0" rtl="0" algn="ctr">
              <a:lnSpc>
                <a:spcPct val="7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44" name="Google Shape;344;p62"/>
          <p:cNvSpPr txBox="1"/>
          <p:nvPr>
            <p:ph idx="1" type="subTitle"/>
          </p:nvPr>
        </p:nvSpPr>
        <p:spPr>
          <a:xfrm>
            <a:off x="741898"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62"/>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g" type="blank">
  <p:cSld name="BLANK">
    <p:spTree>
      <p:nvGrpSpPr>
        <p:cNvPr id="346" name="Shape 346"/>
        <p:cNvGrpSpPr/>
        <p:nvPr/>
      </p:nvGrpSpPr>
      <p:grpSpPr>
        <a:xfrm>
          <a:off x="0" y="0"/>
          <a:ext cx="0" cy="0"/>
          <a:chOff x="0" y="0"/>
          <a:chExt cx="0" cy="0"/>
        </a:xfrm>
      </p:grpSpPr>
      <p:sp>
        <p:nvSpPr>
          <p:cNvPr id="347" name="Google Shape;347;p6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oranje" type="objTx">
  <p:cSld name="OBJECT_WITH_CAPTION_TEXT">
    <p:bg>
      <p:bgPr>
        <a:solidFill>
          <a:srgbClr val="FFFFFF"/>
        </a:solidFill>
      </p:bgPr>
    </p:bg>
    <p:spTree>
      <p:nvGrpSpPr>
        <p:cNvPr id="348" name="Shape 348"/>
        <p:cNvGrpSpPr/>
        <p:nvPr/>
      </p:nvGrpSpPr>
      <p:grpSpPr>
        <a:xfrm>
          <a:off x="0" y="0"/>
          <a:ext cx="0" cy="0"/>
          <a:chOff x="0" y="0"/>
          <a:chExt cx="0" cy="0"/>
        </a:xfrm>
      </p:grpSpPr>
      <p:sp>
        <p:nvSpPr>
          <p:cNvPr id="349" name="Google Shape;349;p64"/>
          <p:cNvSpPr/>
          <p:nvPr/>
        </p:nvSpPr>
        <p:spPr>
          <a:xfrm>
            <a:off x="0" y="0"/>
            <a:ext cx="30690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4"/>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51" name="Google Shape;351;p64"/>
          <p:cNvSpPr txBox="1"/>
          <p:nvPr>
            <p:ph idx="1"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352" name="Google Shape;352;p64"/>
          <p:cNvSpPr txBox="1"/>
          <p:nvPr>
            <p:ph idx="2" type="body"/>
          </p:nvPr>
        </p:nvSpPr>
        <p:spPr>
          <a:xfrm>
            <a:off x="158020" y="2591400"/>
            <a:ext cx="27033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sp>
        <p:nvSpPr>
          <p:cNvPr id="353" name="Google Shape;353;p64"/>
          <p:cNvSpPr txBox="1"/>
          <p:nvPr>
            <p:ph idx="3" type="subTitle"/>
          </p:nvPr>
        </p:nvSpPr>
        <p:spPr>
          <a:xfrm>
            <a:off x="438475" y="22070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54" name="Google Shape;354;p64"/>
          <p:cNvSpPr txBox="1"/>
          <p:nvPr>
            <p:ph idx="4" type="subTitle"/>
          </p:nvPr>
        </p:nvSpPr>
        <p:spPr>
          <a:xfrm>
            <a:off x="3758200" y="132727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64"/>
          <p:cNvSpPr txBox="1"/>
          <p:nvPr>
            <p:ph idx="5" type="subTitle"/>
          </p:nvPr>
        </p:nvSpPr>
        <p:spPr>
          <a:xfrm>
            <a:off x="3758200" y="247552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64"/>
          <p:cNvSpPr txBox="1"/>
          <p:nvPr>
            <p:ph idx="6"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pic>
        <p:nvPicPr>
          <p:cNvPr id="357" name="Google Shape;357;p64"/>
          <p:cNvPicPr preferRelativeResize="0"/>
          <p:nvPr/>
        </p:nvPicPr>
        <p:blipFill rotWithShape="1">
          <a:blip r:embed="rId2">
            <a:alphaModFix/>
          </a:blip>
          <a:srcRect b="0" l="10766" r="25371" t="0"/>
          <a:stretch/>
        </p:blipFill>
        <p:spPr>
          <a:xfrm rot="5400000">
            <a:off x="466145" y="2493605"/>
            <a:ext cx="5153760" cy="173400"/>
          </a:xfrm>
          <a:prstGeom prst="rect">
            <a:avLst/>
          </a:prstGeom>
          <a:noFill/>
          <a:ln>
            <a:noFill/>
          </a:ln>
        </p:spPr>
      </p:pic>
      <p:sp>
        <p:nvSpPr>
          <p:cNvPr id="358" name="Google Shape;358;p64"/>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4"/>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p:cSld name="OBJECT_WITH_CAPTION_TEXT_1">
    <p:bg>
      <p:bgPr>
        <a:solidFill>
          <a:srgbClr val="FFFFFF"/>
        </a:solidFill>
      </p:bgPr>
    </p:bg>
    <p:spTree>
      <p:nvGrpSpPr>
        <p:cNvPr id="360" name="Shape 360"/>
        <p:cNvGrpSpPr/>
        <p:nvPr/>
      </p:nvGrpSpPr>
      <p:grpSpPr>
        <a:xfrm>
          <a:off x="0" y="0"/>
          <a:ext cx="0" cy="0"/>
          <a:chOff x="0" y="0"/>
          <a:chExt cx="0" cy="0"/>
        </a:xfrm>
      </p:grpSpPr>
      <p:sp>
        <p:nvSpPr>
          <p:cNvPr id="361" name="Google Shape;361;p65"/>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5"/>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63" name="Google Shape;363;p65"/>
          <p:cNvSpPr txBox="1"/>
          <p:nvPr>
            <p:ph idx="1" type="body"/>
          </p:nvPr>
        </p:nvSpPr>
        <p:spPr>
          <a:xfrm>
            <a:off x="158021" y="2591400"/>
            <a:ext cx="26619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pic>
        <p:nvPicPr>
          <p:cNvPr id="364" name="Google Shape;364;p65"/>
          <p:cNvPicPr preferRelativeResize="0"/>
          <p:nvPr/>
        </p:nvPicPr>
        <p:blipFill rotWithShape="1">
          <a:blip r:embed="rId2">
            <a:alphaModFix/>
          </a:blip>
          <a:srcRect b="0" l="10766" r="25371" t="0"/>
          <a:stretch/>
        </p:blipFill>
        <p:spPr>
          <a:xfrm rot="5400000">
            <a:off x="466145" y="2493605"/>
            <a:ext cx="5153760" cy="173400"/>
          </a:xfrm>
          <a:prstGeom prst="rect">
            <a:avLst/>
          </a:prstGeom>
          <a:noFill/>
          <a:ln>
            <a:noFill/>
          </a:ln>
        </p:spPr>
      </p:pic>
      <p:sp>
        <p:nvSpPr>
          <p:cNvPr id="365" name="Google Shape;365;p65"/>
          <p:cNvSpPr txBox="1"/>
          <p:nvPr>
            <p:ph idx="2"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366" name="Google Shape;366;p65"/>
          <p:cNvSpPr txBox="1"/>
          <p:nvPr>
            <p:ph idx="3" type="subTitle"/>
          </p:nvPr>
        </p:nvSpPr>
        <p:spPr>
          <a:xfrm>
            <a:off x="3758200" y="132727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367" name="Google Shape;367;p65"/>
          <p:cNvSpPr txBox="1"/>
          <p:nvPr>
            <p:ph idx="4" type="subTitle"/>
          </p:nvPr>
        </p:nvSpPr>
        <p:spPr>
          <a:xfrm>
            <a:off x="3758200" y="247552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368" name="Google Shape;368;p65"/>
          <p:cNvSpPr txBox="1"/>
          <p:nvPr>
            <p:ph idx="5"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369" name="Google Shape;369;p65"/>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65"/>
          <p:cNvSpPr txBox="1"/>
          <p:nvPr>
            <p:ph idx="6" type="subTitle"/>
          </p:nvPr>
        </p:nvSpPr>
        <p:spPr>
          <a:xfrm>
            <a:off x="438475" y="22070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371" name="Google Shape;371;p65"/>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p:cSld name="Titel en object_1">
    <p:spTree>
      <p:nvGrpSpPr>
        <p:cNvPr id="372" name="Shape 372"/>
        <p:cNvGrpSpPr/>
        <p:nvPr/>
      </p:nvGrpSpPr>
      <p:grpSpPr>
        <a:xfrm>
          <a:off x="0" y="0"/>
          <a:ext cx="0" cy="0"/>
          <a:chOff x="0" y="0"/>
          <a:chExt cx="0" cy="0"/>
        </a:xfrm>
      </p:grpSpPr>
      <p:sp>
        <p:nvSpPr>
          <p:cNvPr id="373" name="Google Shape;373;p66"/>
          <p:cNvSpPr txBox="1"/>
          <p:nvPr>
            <p:ph type="title"/>
          </p:nvPr>
        </p:nvSpPr>
        <p:spPr>
          <a:xfrm>
            <a:off x="774700" y="205978"/>
            <a:ext cx="7912200" cy="857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300"/>
              <a:buNone/>
              <a:defRPr b="1" i="0" sz="3200">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66"/>
          <p:cNvSpPr txBox="1"/>
          <p:nvPr>
            <p:ph idx="1" type="body"/>
          </p:nvPr>
        </p:nvSpPr>
        <p:spPr>
          <a:xfrm>
            <a:off x="774700" y="1200151"/>
            <a:ext cx="8039100" cy="3152700"/>
          </a:xfrm>
          <a:prstGeom prst="rect">
            <a:avLst/>
          </a:prstGeom>
          <a:noFill/>
          <a:ln>
            <a:noFill/>
          </a:ln>
        </p:spPr>
        <p:txBody>
          <a:bodyPr anchorCtr="0" anchor="t" bIns="68575" lIns="68575" spcFirstLastPara="1" rIns="68575" wrap="square" tIns="68575">
            <a:noAutofit/>
          </a:bodyPr>
          <a:lstStyle>
            <a:lvl1pPr indent="-336550" lvl="0" marL="457200" rtl="0">
              <a:spcBef>
                <a:spcPts val="800"/>
              </a:spcBef>
              <a:spcAft>
                <a:spcPts val="0"/>
              </a:spcAft>
              <a:buSzPts val="1700"/>
              <a:buChar char="•"/>
              <a:defRPr sz="2000">
                <a:latin typeface="Calibri"/>
                <a:ea typeface="Calibri"/>
                <a:cs typeface="Calibri"/>
                <a:sym typeface="Calibri"/>
              </a:defRPr>
            </a:lvl1pPr>
            <a:lvl2pPr indent="-336550" lvl="1" marL="914400" rtl="0">
              <a:spcBef>
                <a:spcPts val="400"/>
              </a:spcBef>
              <a:spcAft>
                <a:spcPts val="0"/>
              </a:spcAft>
              <a:buSzPts val="1700"/>
              <a:buFont typeface="Arial"/>
              <a:buChar char="•"/>
              <a:defRPr sz="1800">
                <a:latin typeface="Calibri"/>
                <a:ea typeface="Calibri"/>
                <a:cs typeface="Calibri"/>
                <a:sym typeface="Calibri"/>
              </a:defRPr>
            </a:lvl2pPr>
            <a:lvl3pPr indent="-323850" lvl="2" marL="1371600" rtl="0">
              <a:spcBef>
                <a:spcPts val="400"/>
              </a:spcBef>
              <a:spcAft>
                <a:spcPts val="0"/>
              </a:spcAft>
              <a:buSzPts val="1500"/>
              <a:buChar char="•"/>
              <a:defRPr sz="1600">
                <a:latin typeface="Calibri"/>
                <a:ea typeface="Calibri"/>
                <a:cs typeface="Calibri"/>
                <a:sym typeface="Calibri"/>
              </a:defRPr>
            </a:lvl3pPr>
            <a:lvl4pPr indent="-317500" lvl="3" marL="1828800" rtl="0">
              <a:spcBef>
                <a:spcPts val="400"/>
              </a:spcBef>
              <a:spcAft>
                <a:spcPts val="0"/>
              </a:spcAft>
              <a:buSzPts val="1400"/>
              <a:buChar char="•"/>
              <a:defRPr/>
            </a:lvl4pPr>
            <a:lvl5pPr indent="-304800" lvl="4" marL="2286000" rtl="0">
              <a:spcBef>
                <a:spcPts val="400"/>
              </a:spcBef>
              <a:spcAft>
                <a:spcPts val="0"/>
              </a:spcAft>
              <a:buSzPts val="1200"/>
              <a:buChar char="•"/>
              <a:defRPr/>
            </a:lvl5pPr>
            <a:lvl6pPr indent="-292100" lvl="5" marL="2743200" rtl="0">
              <a:spcBef>
                <a:spcPts val="400"/>
              </a:spcBef>
              <a:spcAft>
                <a:spcPts val="0"/>
              </a:spcAft>
              <a:buSzPts val="1000"/>
              <a:buChar char="•"/>
              <a:defRPr sz="2000">
                <a:solidFill>
                  <a:schemeClr val="dk1"/>
                </a:solidFill>
                <a:latin typeface="Calibri"/>
                <a:ea typeface="Calibri"/>
                <a:cs typeface="Calibri"/>
                <a:sym typeface="Calibri"/>
              </a:defRPr>
            </a:lvl6pPr>
            <a:lvl7pPr indent="-292100" lvl="6" marL="3200400" rtl="0">
              <a:spcBef>
                <a:spcPts val="400"/>
              </a:spcBef>
              <a:spcAft>
                <a:spcPts val="0"/>
              </a:spcAft>
              <a:buSzPts val="1000"/>
              <a:buChar char="•"/>
              <a:defRPr sz="2000">
                <a:solidFill>
                  <a:schemeClr val="dk1"/>
                </a:solidFill>
                <a:latin typeface="Calibri"/>
                <a:ea typeface="Calibri"/>
                <a:cs typeface="Calibri"/>
                <a:sym typeface="Calibri"/>
              </a:defRPr>
            </a:lvl7pPr>
            <a:lvl8pPr indent="-292100" lvl="7" marL="3657600" rtl="0">
              <a:spcBef>
                <a:spcPts val="400"/>
              </a:spcBef>
              <a:spcAft>
                <a:spcPts val="0"/>
              </a:spcAft>
              <a:buSzPts val="1000"/>
              <a:buChar char="•"/>
              <a:defRPr sz="2000">
                <a:solidFill>
                  <a:schemeClr val="dk1"/>
                </a:solidFill>
                <a:latin typeface="Calibri"/>
                <a:ea typeface="Calibri"/>
                <a:cs typeface="Calibri"/>
                <a:sym typeface="Calibri"/>
              </a:defRPr>
            </a:lvl8pPr>
            <a:lvl9pPr indent="-292100" lvl="8" marL="4114800" rtl="0">
              <a:spcBef>
                <a:spcPts val="400"/>
              </a:spcBef>
              <a:spcAft>
                <a:spcPts val="0"/>
              </a:spcAft>
              <a:buSzPts val="1000"/>
              <a:buChar char="•"/>
              <a:defRPr sz="2000">
                <a:solidFill>
                  <a:schemeClr val="dk1"/>
                </a:solidFill>
                <a:latin typeface="Calibri"/>
                <a:ea typeface="Calibri"/>
                <a:cs typeface="Calibri"/>
                <a:sym typeface="Calibri"/>
              </a:defRPr>
            </a:lvl9pPr>
          </a:lstStyle>
          <a:p/>
        </p:txBody>
      </p:sp>
      <p:sp>
        <p:nvSpPr>
          <p:cNvPr id="375" name="Google Shape;375;p66"/>
          <p:cNvSpPr txBox="1"/>
          <p:nvPr>
            <p:ph idx="12" type="sldNum"/>
          </p:nvPr>
        </p:nvSpPr>
        <p:spPr>
          <a:xfrm>
            <a:off x="36195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Calibri"/>
                <a:ea typeface="Calibri"/>
                <a:cs typeface="Calibri"/>
                <a:sym typeface="Calibri"/>
              </a:defRPr>
            </a:lvl1pPr>
            <a:lvl2pPr indent="0" lvl="1" marL="0" marR="0" rtl="0" algn="ctr">
              <a:spcBef>
                <a:spcPts val="0"/>
              </a:spcBef>
              <a:buNone/>
              <a:defRPr b="0" i="0" sz="1100" u="none" cap="none" strike="noStrike">
                <a:solidFill>
                  <a:srgbClr val="888888"/>
                </a:solidFill>
                <a:latin typeface="Calibri"/>
                <a:ea typeface="Calibri"/>
                <a:cs typeface="Calibri"/>
                <a:sym typeface="Calibri"/>
              </a:defRPr>
            </a:lvl2pPr>
            <a:lvl3pPr indent="0" lvl="2" marL="0" marR="0" rtl="0" algn="ctr">
              <a:spcBef>
                <a:spcPts val="0"/>
              </a:spcBef>
              <a:buNone/>
              <a:defRPr b="0" i="0" sz="1100" u="none" cap="none" strike="noStrike">
                <a:solidFill>
                  <a:srgbClr val="888888"/>
                </a:solidFill>
                <a:latin typeface="Calibri"/>
                <a:ea typeface="Calibri"/>
                <a:cs typeface="Calibri"/>
                <a:sym typeface="Calibri"/>
              </a:defRPr>
            </a:lvl3pPr>
            <a:lvl4pPr indent="0" lvl="3" marL="0" marR="0" rtl="0" algn="ctr">
              <a:spcBef>
                <a:spcPts val="0"/>
              </a:spcBef>
              <a:buNone/>
              <a:defRPr b="0" i="0" sz="1100" u="none" cap="none" strike="noStrike">
                <a:solidFill>
                  <a:srgbClr val="888888"/>
                </a:solidFill>
                <a:latin typeface="Calibri"/>
                <a:ea typeface="Calibri"/>
                <a:cs typeface="Calibri"/>
                <a:sym typeface="Calibri"/>
              </a:defRPr>
            </a:lvl4pPr>
            <a:lvl5pPr indent="0" lvl="4" marL="0" marR="0" rtl="0" algn="ctr">
              <a:spcBef>
                <a:spcPts val="0"/>
              </a:spcBef>
              <a:buNone/>
              <a:defRPr b="0" i="0" sz="1100" u="none" cap="none" strike="noStrike">
                <a:solidFill>
                  <a:srgbClr val="888888"/>
                </a:solidFill>
                <a:latin typeface="Calibri"/>
                <a:ea typeface="Calibri"/>
                <a:cs typeface="Calibri"/>
                <a:sym typeface="Calibri"/>
              </a:defRPr>
            </a:lvl5pPr>
            <a:lvl6pPr indent="0" lvl="5" marL="0" marR="0" rtl="0" algn="ctr">
              <a:spcBef>
                <a:spcPts val="0"/>
              </a:spcBef>
              <a:buNone/>
              <a:defRPr b="0" i="0" sz="1100" u="none" cap="none" strike="noStrike">
                <a:solidFill>
                  <a:srgbClr val="888888"/>
                </a:solidFill>
                <a:latin typeface="Calibri"/>
                <a:ea typeface="Calibri"/>
                <a:cs typeface="Calibri"/>
                <a:sym typeface="Calibri"/>
              </a:defRPr>
            </a:lvl6pPr>
            <a:lvl7pPr indent="0" lvl="6" marL="0" marR="0" rtl="0" algn="ctr">
              <a:spcBef>
                <a:spcPts val="0"/>
              </a:spcBef>
              <a:buNone/>
              <a:defRPr b="0" i="0" sz="1100" u="none" cap="none" strike="noStrike">
                <a:solidFill>
                  <a:srgbClr val="888888"/>
                </a:solidFill>
                <a:latin typeface="Calibri"/>
                <a:ea typeface="Calibri"/>
                <a:cs typeface="Calibri"/>
                <a:sym typeface="Calibri"/>
              </a:defRPr>
            </a:lvl7pPr>
            <a:lvl8pPr indent="0" lvl="7" marL="0" marR="0" rtl="0" algn="ctr">
              <a:spcBef>
                <a:spcPts val="0"/>
              </a:spcBef>
              <a:buNone/>
              <a:defRPr b="0" i="0" sz="1100" u="none" cap="none" strike="noStrike">
                <a:solidFill>
                  <a:srgbClr val="888888"/>
                </a:solidFill>
                <a:latin typeface="Calibri"/>
                <a:ea typeface="Calibri"/>
                <a:cs typeface="Calibri"/>
                <a:sym typeface="Calibri"/>
              </a:defRPr>
            </a:lvl8pPr>
            <a:lvl9pPr indent="0" lvl="8" marL="0" marR="0" rtl="0" algn="ctr">
              <a:spcBef>
                <a:spcPts val="0"/>
              </a:spcBef>
              <a:buNone/>
              <a:defRPr b="0" i="0" sz="11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 1" type="title">
  <p:cSld name="TITLE">
    <p:spTree>
      <p:nvGrpSpPr>
        <p:cNvPr id="376" name="Shape 376"/>
        <p:cNvGrpSpPr/>
        <p:nvPr/>
      </p:nvGrpSpPr>
      <p:grpSpPr>
        <a:xfrm>
          <a:off x="0" y="0"/>
          <a:ext cx="0" cy="0"/>
          <a:chOff x="0" y="0"/>
          <a:chExt cx="0" cy="0"/>
        </a:xfrm>
      </p:grpSpPr>
      <p:sp>
        <p:nvSpPr>
          <p:cNvPr id="377" name="Google Shape;377;p67"/>
          <p:cNvSpPr/>
          <p:nvPr/>
        </p:nvSpPr>
        <p:spPr>
          <a:xfrm>
            <a:off x="1270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8" name="Google Shape;378;p67"/>
          <p:cNvSpPr/>
          <p:nvPr/>
        </p:nvSpPr>
        <p:spPr>
          <a:xfrm>
            <a:off x="-25400" y="-9525"/>
            <a:ext cx="6159600" cy="5198100"/>
          </a:xfrm>
          <a:custGeom>
            <a:rect b="b" l="l" r="r" t="t"/>
            <a:pathLst>
              <a:path extrusionOk="0" h="120000" w="120000">
                <a:moveTo>
                  <a:pt x="0" y="0"/>
                </a:moveTo>
                <a:lnTo>
                  <a:pt x="91298" y="219"/>
                </a:lnTo>
                <a:lnTo>
                  <a:pt x="120000" y="119780"/>
                </a:lnTo>
                <a:lnTo>
                  <a:pt x="0" y="119615"/>
                </a:lnTo>
                <a:lnTo>
                  <a:pt x="0" y="120000"/>
                </a:lnTo>
                <a:lnTo>
                  <a:pt x="0" y="0"/>
                </a:lnTo>
                <a:close/>
              </a:path>
            </a:pathLst>
          </a:custGeom>
          <a:solidFill>
            <a:srgbClr val="B75B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9" name="Google Shape;379;p67"/>
          <p:cNvSpPr txBox="1"/>
          <p:nvPr>
            <p:ph type="ctrTitle"/>
          </p:nvPr>
        </p:nvSpPr>
        <p:spPr>
          <a:xfrm>
            <a:off x="342900" y="1845469"/>
            <a:ext cx="5448300" cy="1102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lt1"/>
              </a:buClr>
              <a:buSzPts val="2300"/>
              <a:buFont typeface="Calibri"/>
              <a:buNone/>
              <a:defRPr b="1" i="0" sz="4600" u="none" cap="none" strike="noStrike">
                <a:solidFill>
                  <a:schemeClr val="lt1"/>
                </a:solidFill>
                <a:latin typeface="Calibri"/>
                <a:ea typeface="Calibri"/>
                <a:cs typeface="Calibri"/>
                <a:sym typeface="Calibri"/>
              </a:defRPr>
            </a:lvl1pPr>
            <a:lvl2pPr indent="0" lvl="1" marL="0" marR="0" rtl="0" algn="l">
              <a:spcBef>
                <a:spcPts val="0"/>
              </a:spcBef>
              <a:spcAft>
                <a:spcPts val="0"/>
              </a:spcAft>
              <a:buSzPts val="1400"/>
              <a:buNone/>
              <a:defRPr/>
            </a:lvl2pPr>
            <a:lvl3pPr indent="0" lvl="2" marL="0" marR="0" rtl="0" algn="l">
              <a:spcBef>
                <a:spcPts val="0"/>
              </a:spcBef>
              <a:spcAft>
                <a:spcPts val="0"/>
              </a:spcAft>
              <a:buSzPts val="1400"/>
              <a:buNone/>
              <a:defRPr/>
            </a:lvl3pPr>
            <a:lvl4pPr indent="0" lvl="3" marL="0" marR="0" rtl="0" algn="l">
              <a:spcBef>
                <a:spcPts val="0"/>
              </a:spcBef>
              <a:spcAft>
                <a:spcPts val="0"/>
              </a:spcAft>
              <a:buSzPts val="1400"/>
              <a:buNone/>
              <a:defRPr/>
            </a:lvl4pPr>
            <a:lvl5pPr indent="0" lvl="4" marL="0" marR="0" rtl="0" algn="l">
              <a:spcBef>
                <a:spcPts val="0"/>
              </a:spcBef>
              <a:spcAft>
                <a:spcPts val="0"/>
              </a:spcAft>
              <a:buSzPts val="1400"/>
              <a:buNone/>
              <a:defRPr/>
            </a:lvl5pPr>
            <a:lvl6pPr indent="0" lvl="5" marL="0" marR="0" rtl="0" algn="l">
              <a:spcBef>
                <a:spcPts val="0"/>
              </a:spcBef>
              <a:spcAft>
                <a:spcPts val="0"/>
              </a:spcAft>
              <a:buSzPts val="1400"/>
              <a:buNone/>
              <a:defRPr/>
            </a:lvl6pPr>
            <a:lvl7pPr indent="0" lvl="6" marL="0" marR="0" rtl="0" algn="l">
              <a:spcBef>
                <a:spcPts val="0"/>
              </a:spcBef>
              <a:spcAft>
                <a:spcPts val="0"/>
              </a:spcAft>
              <a:buSzPts val="1400"/>
              <a:buNone/>
              <a:defRPr/>
            </a:lvl7pPr>
            <a:lvl8pPr indent="0" lvl="7" marL="0" marR="0" rtl="0" algn="l">
              <a:spcBef>
                <a:spcPts val="0"/>
              </a:spcBef>
              <a:spcAft>
                <a:spcPts val="0"/>
              </a:spcAft>
              <a:buSzPts val="1400"/>
              <a:buNone/>
              <a:defRPr/>
            </a:lvl8pPr>
            <a:lvl9pPr indent="0" lvl="8" marL="0" marR="0" rtl="0" algn="l">
              <a:spcBef>
                <a:spcPts val="0"/>
              </a:spcBef>
              <a:spcAft>
                <a:spcPts val="0"/>
              </a:spcAft>
              <a:buSzPts val="1400"/>
              <a:buNone/>
              <a:defRPr/>
            </a:lvl9pPr>
          </a:lstStyle>
          <a:p/>
        </p:txBody>
      </p:sp>
      <p:sp>
        <p:nvSpPr>
          <p:cNvPr id="380" name="Google Shape;380;p67"/>
          <p:cNvSpPr txBox="1"/>
          <p:nvPr>
            <p:ph idx="1" type="subTitle"/>
          </p:nvPr>
        </p:nvSpPr>
        <p:spPr>
          <a:xfrm>
            <a:off x="342900" y="3162300"/>
            <a:ext cx="5448300" cy="428700"/>
          </a:xfrm>
          <a:prstGeom prst="rect">
            <a:avLst/>
          </a:prstGeom>
          <a:noFill/>
          <a:ln>
            <a:noFill/>
          </a:ln>
        </p:spPr>
        <p:txBody>
          <a:bodyPr anchorCtr="0" anchor="t" bIns="91425" lIns="91425" spcFirstLastPara="1" rIns="91425" wrap="square" tIns="91425">
            <a:noAutofit/>
          </a:bodyPr>
          <a:lstStyle>
            <a:lvl1pPr indent="0" lvl="0" marL="0" marR="0" rtl="0" algn="l">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indent="0" lvl="1" marL="457200" marR="0" rtl="0" algn="ctr">
              <a:spcBef>
                <a:spcPts val="560"/>
              </a:spcBef>
              <a:spcAft>
                <a:spcPts val="0"/>
              </a:spcAft>
              <a:buClr>
                <a:srgbClr val="CC9A88"/>
              </a:buClr>
              <a:buSzPts val="1400"/>
              <a:buFont typeface="Arial"/>
              <a:buNone/>
              <a:defRPr b="0" i="0" sz="2800" u="none" cap="none" strike="noStrike">
                <a:solidFill>
                  <a:srgbClr val="CC9A88"/>
                </a:solidFill>
                <a:latin typeface="Calibri"/>
                <a:ea typeface="Calibri"/>
                <a:cs typeface="Calibri"/>
                <a:sym typeface="Calibri"/>
              </a:defRPr>
            </a:lvl2pPr>
            <a:lvl3pPr indent="0" lvl="2" marL="914400" marR="0" rtl="0" algn="ctr">
              <a:spcBef>
                <a:spcPts val="480"/>
              </a:spcBef>
              <a:spcAft>
                <a:spcPts val="0"/>
              </a:spcAft>
              <a:buClr>
                <a:srgbClr val="CC9A88"/>
              </a:buClr>
              <a:buSzPts val="1400"/>
              <a:buFont typeface="Arial"/>
              <a:buNone/>
              <a:defRPr b="0" i="0" sz="2400" u="none" cap="none" strike="noStrike">
                <a:solidFill>
                  <a:srgbClr val="CC9A88"/>
                </a:solidFill>
                <a:latin typeface="Calibri"/>
                <a:ea typeface="Calibri"/>
                <a:cs typeface="Calibri"/>
                <a:sym typeface="Calibri"/>
              </a:defRPr>
            </a:lvl3pPr>
            <a:lvl4pPr indent="0" lvl="3" marL="13716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4pPr>
            <a:lvl5pPr indent="0" lvl="4" marL="18288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5pPr>
            <a:lvl6pPr indent="0" lvl="5" marL="22860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6pPr>
            <a:lvl7pPr indent="0" lvl="6" marL="27432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7pPr>
            <a:lvl8pPr indent="0" lvl="7" marL="32004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8pPr>
            <a:lvl9pPr indent="0" lvl="8" marL="3657600" marR="0" rtl="0" algn="ctr">
              <a:spcBef>
                <a:spcPts val="400"/>
              </a:spcBef>
              <a:spcAft>
                <a:spcPts val="0"/>
              </a:spcAft>
              <a:buClr>
                <a:srgbClr val="CC9A88"/>
              </a:buClr>
              <a:buSzPts val="1400"/>
              <a:buFont typeface="Arial"/>
              <a:buNone/>
              <a:defRPr b="0" i="0" sz="2000" u="none" cap="none" strike="noStrike">
                <a:solidFill>
                  <a:srgbClr val="CC9A88"/>
                </a:solidFill>
                <a:latin typeface="Calibri"/>
                <a:ea typeface="Calibri"/>
                <a:cs typeface="Calibri"/>
                <a:sym typeface="Calibri"/>
              </a:defRPr>
            </a:lvl9pPr>
          </a:lstStyle>
          <a:p/>
        </p:txBody>
      </p:sp>
      <p:sp>
        <p:nvSpPr>
          <p:cNvPr id="381" name="Google Shape;381;p67"/>
          <p:cNvSpPr txBox="1"/>
          <p:nvPr>
            <p:ph idx="12" type="sldNum"/>
          </p:nvPr>
        </p:nvSpPr>
        <p:spPr>
          <a:xfrm>
            <a:off x="3505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chemeClr val="lt1"/>
                </a:solidFill>
                <a:latin typeface="Calibri"/>
                <a:ea typeface="Calibri"/>
                <a:cs typeface="Calibri"/>
                <a:sym typeface="Calibri"/>
              </a:defRPr>
            </a:lvl1pPr>
            <a:lvl2pPr indent="0" lvl="1" marL="0" marR="0" rtl="0" algn="ctr">
              <a:spcBef>
                <a:spcPts val="0"/>
              </a:spcBef>
              <a:buNone/>
              <a:defRPr b="0" i="0" sz="1100" u="none" cap="none" strike="noStrike">
                <a:solidFill>
                  <a:schemeClr val="lt1"/>
                </a:solidFill>
                <a:latin typeface="Calibri"/>
                <a:ea typeface="Calibri"/>
                <a:cs typeface="Calibri"/>
                <a:sym typeface="Calibri"/>
              </a:defRPr>
            </a:lvl2pPr>
            <a:lvl3pPr indent="0" lvl="2" marL="0" marR="0" rtl="0" algn="ctr">
              <a:spcBef>
                <a:spcPts val="0"/>
              </a:spcBef>
              <a:buNone/>
              <a:defRPr b="0" i="0" sz="1100" u="none" cap="none" strike="noStrike">
                <a:solidFill>
                  <a:schemeClr val="lt1"/>
                </a:solidFill>
                <a:latin typeface="Calibri"/>
                <a:ea typeface="Calibri"/>
                <a:cs typeface="Calibri"/>
                <a:sym typeface="Calibri"/>
              </a:defRPr>
            </a:lvl3pPr>
            <a:lvl4pPr indent="0" lvl="3" marL="0" marR="0" rtl="0" algn="ctr">
              <a:spcBef>
                <a:spcPts val="0"/>
              </a:spcBef>
              <a:buNone/>
              <a:defRPr b="0" i="0" sz="1100" u="none" cap="none" strike="noStrike">
                <a:solidFill>
                  <a:schemeClr val="lt1"/>
                </a:solidFill>
                <a:latin typeface="Calibri"/>
                <a:ea typeface="Calibri"/>
                <a:cs typeface="Calibri"/>
                <a:sym typeface="Calibri"/>
              </a:defRPr>
            </a:lvl4pPr>
            <a:lvl5pPr indent="0" lvl="4" marL="0" marR="0" rtl="0" algn="ctr">
              <a:spcBef>
                <a:spcPts val="0"/>
              </a:spcBef>
              <a:buNone/>
              <a:defRPr b="0" i="0" sz="1100" u="none" cap="none" strike="noStrike">
                <a:solidFill>
                  <a:schemeClr val="lt1"/>
                </a:solidFill>
                <a:latin typeface="Calibri"/>
                <a:ea typeface="Calibri"/>
                <a:cs typeface="Calibri"/>
                <a:sym typeface="Calibri"/>
              </a:defRPr>
            </a:lvl5pPr>
            <a:lvl6pPr indent="0" lvl="5" marL="0" marR="0" rtl="0" algn="ctr">
              <a:spcBef>
                <a:spcPts val="0"/>
              </a:spcBef>
              <a:buNone/>
              <a:defRPr b="0" i="0" sz="1100" u="none" cap="none" strike="noStrike">
                <a:solidFill>
                  <a:schemeClr val="lt1"/>
                </a:solidFill>
                <a:latin typeface="Calibri"/>
                <a:ea typeface="Calibri"/>
                <a:cs typeface="Calibri"/>
                <a:sym typeface="Calibri"/>
              </a:defRPr>
            </a:lvl6pPr>
            <a:lvl7pPr indent="0" lvl="6" marL="0" marR="0" rtl="0" algn="ctr">
              <a:spcBef>
                <a:spcPts val="0"/>
              </a:spcBef>
              <a:buNone/>
              <a:defRPr b="0" i="0" sz="1100" u="none" cap="none" strike="noStrike">
                <a:solidFill>
                  <a:schemeClr val="lt1"/>
                </a:solidFill>
                <a:latin typeface="Calibri"/>
                <a:ea typeface="Calibri"/>
                <a:cs typeface="Calibri"/>
                <a:sym typeface="Calibri"/>
              </a:defRPr>
            </a:lvl7pPr>
            <a:lvl8pPr indent="0" lvl="7" marL="0" marR="0" rtl="0" algn="ctr">
              <a:spcBef>
                <a:spcPts val="0"/>
              </a:spcBef>
              <a:buNone/>
              <a:defRPr b="0" i="0" sz="1100" u="none" cap="none" strike="noStrike">
                <a:solidFill>
                  <a:schemeClr val="lt1"/>
                </a:solidFill>
                <a:latin typeface="Calibri"/>
                <a:ea typeface="Calibri"/>
                <a:cs typeface="Calibri"/>
                <a:sym typeface="Calibri"/>
              </a:defRPr>
            </a:lvl8pPr>
            <a:lvl9pPr indent="0" lvl="8" marL="0" marR="0" rtl="0" algn="ctr">
              <a:spcBef>
                <a:spcPts val="0"/>
              </a:spcBef>
              <a:buNone/>
              <a:defRPr b="0"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descr="Vlaanderen_is_wegenenverkeer_vol_rgb.eps" id="382" name="Google Shape;382;p67"/>
          <p:cNvPicPr preferRelativeResize="0"/>
          <p:nvPr/>
        </p:nvPicPr>
        <p:blipFill rotWithShape="1">
          <a:blip r:embed="rId3">
            <a:alphaModFix/>
          </a:blip>
          <a:srcRect b="0" l="0" r="0" t="0"/>
          <a:stretch/>
        </p:blipFill>
        <p:spPr>
          <a:xfrm>
            <a:off x="7360441" y="4458930"/>
            <a:ext cx="1800000" cy="529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1">
  <p:cSld name="OBJECT_WITH_CAPTION_TEXT_1_1">
    <p:bg>
      <p:bgPr>
        <a:solidFill>
          <a:srgbClr val="FFFFFF"/>
        </a:solidFill>
      </p:bgPr>
    </p:bg>
    <p:spTree>
      <p:nvGrpSpPr>
        <p:cNvPr id="383" name="Shape 383"/>
        <p:cNvGrpSpPr/>
        <p:nvPr/>
      </p:nvGrpSpPr>
      <p:grpSpPr>
        <a:xfrm>
          <a:off x="0" y="0"/>
          <a:ext cx="0" cy="0"/>
          <a:chOff x="0" y="0"/>
          <a:chExt cx="0" cy="0"/>
        </a:xfrm>
      </p:grpSpPr>
      <p:sp>
        <p:nvSpPr>
          <p:cNvPr id="384" name="Google Shape;384;p68"/>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8"/>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86" name="Google Shape;386;p68"/>
          <p:cNvSpPr txBox="1"/>
          <p:nvPr>
            <p:ph idx="1" type="body"/>
          </p:nvPr>
        </p:nvSpPr>
        <p:spPr>
          <a:xfrm>
            <a:off x="158021" y="2591400"/>
            <a:ext cx="26619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pic>
        <p:nvPicPr>
          <p:cNvPr id="387" name="Google Shape;387;p68"/>
          <p:cNvPicPr preferRelativeResize="0"/>
          <p:nvPr/>
        </p:nvPicPr>
        <p:blipFill rotWithShape="1">
          <a:blip r:embed="rId2">
            <a:alphaModFix/>
          </a:blip>
          <a:srcRect b="0" l="10766" r="25371" t="0"/>
          <a:stretch/>
        </p:blipFill>
        <p:spPr>
          <a:xfrm rot="5400000">
            <a:off x="466144" y="2493606"/>
            <a:ext cx="5153763" cy="173400"/>
          </a:xfrm>
          <a:prstGeom prst="rect">
            <a:avLst/>
          </a:prstGeom>
          <a:noFill/>
          <a:ln>
            <a:noFill/>
          </a:ln>
        </p:spPr>
      </p:pic>
      <p:sp>
        <p:nvSpPr>
          <p:cNvPr id="388" name="Google Shape;388;p68"/>
          <p:cNvSpPr txBox="1"/>
          <p:nvPr>
            <p:ph idx="2"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389" name="Google Shape;389;p68"/>
          <p:cNvSpPr txBox="1"/>
          <p:nvPr>
            <p:ph idx="3" type="subTitle"/>
          </p:nvPr>
        </p:nvSpPr>
        <p:spPr>
          <a:xfrm>
            <a:off x="3758200" y="132727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390" name="Google Shape;390;p68"/>
          <p:cNvSpPr txBox="1"/>
          <p:nvPr>
            <p:ph idx="4" type="subTitle"/>
          </p:nvPr>
        </p:nvSpPr>
        <p:spPr>
          <a:xfrm>
            <a:off x="3758200" y="2475525"/>
            <a:ext cx="2492700" cy="4989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700"/>
              <a:buNone/>
              <a:defRPr b="1" sz="1400">
                <a:solidFill>
                  <a:schemeClr val="accent4"/>
                </a:solidFill>
              </a:defRPr>
            </a:lvl1pPr>
            <a:lvl2pPr lvl="1" rtl="0" algn="l">
              <a:lnSpc>
                <a:spcPct val="100000"/>
              </a:lnSpc>
              <a:spcBef>
                <a:spcPts val="0"/>
              </a:spcBef>
              <a:spcAft>
                <a:spcPts val="0"/>
              </a:spcAft>
              <a:buSzPts val="1700"/>
              <a:buNone/>
              <a:defRPr>
                <a:solidFill>
                  <a:schemeClr val="accent4"/>
                </a:solidFill>
              </a:defRPr>
            </a:lvl2pPr>
            <a:lvl3pPr lvl="2" rtl="0" algn="l">
              <a:lnSpc>
                <a:spcPct val="100000"/>
              </a:lnSpc>
              <a:spcBef>
                <a:spcPts val="0"/>
              </a:spcBef>
              <a:spcAft>
                <a:spcPts val="0"/>
              </a:spcAft>
              <a:buSzPts val="1500"/>
              <a:buNone/>
              <a:defRPr>
                <a:solidFill>
                  <a:schemeClr val="accent4"/>
                </a:solidFill>
              </a:defRPr>
            </a:lvl3pPr>
            <a:lvl4pPr lvl="3" rtl="0" algn="l">
              <a:lnSpc>
                <a:spcPct val="100000"/>
              </a:lnSpc>
              <a:spcBef>
                <a:spcPts val="0"/>
              </a:spcBef>
              <a:spcAft>
                <a:spcPts val="0"/>
              </a:spcAft>
              <a:buSzPts val="1400"/>
              <a:buNone/>
              <a:defRPr>
                <a:solidFill>
                  <a:schemeClr val="accent4"/>
                </a:solidFill>
              </a:defRPr>
            </a:lvl4pPr>
            <a:lvl5pPr lvl="4" rtl="0" algn="l">
              <a:lnSpc>
                <a:spcPct val="100000"/>
              </a:lnSpc>
              <a:spcBef>
                <a:spcPts val="0"/>
              </a:spcBef>
              <a:spcAft>
                <a:spcPts val="0"/>
              </a:spcAft>
              <a:buSzPts val="1200"/>
              <a:buNone/>
              <a:defRPr>
                <a:solidFill>
                  <a:schemeClr val="accent4"/>
                </a:solidFill>
              </a:defRPr>
            </a:lvl5pPr>
            <a:lvl6pPr lvl="5" rtl="0" algn="l">
              <a:lnSpc>
                <a:spcPct val="90000"/>
              </a:lnSpc>
              <a:spcBef>
                <a:spcPts val="0"/>
              </a:spcBef>
              <a:spcAft>
                <a:spcPts val="0"/>
              </a:spcAft>
              <a:buSzPts val="1000"/>
              <a:buNone/>
              <a:defRPr>
                <a:solidFill>
                  <a:schemeClr val="accent4"/>
                </a:solidFill>
              </a:defRPr>
            </a:lvl6pPr>
            <a:lvl7pPr lvl="6" rtl="0" algn="l">
              <a:lnSpc>
                <a:spcPct val="90000"/>
              </a:lnSpc>
              <a:spcBef>
                <a:spcPts val="0"/>
              </a:spcBef>
              <a:spcAft>
                <a:spcPts val="0"/>
              </a:spcAft>
              <a:buSzPts val="1000"/>
              <a:buNone/>
              <a:defRPr>
                <a:solidFill>
                  <a:schemeClr val="accent4"/>
                </a:solidFill>
              </a:defRPr>
            </a:lvl7pPr>
            <a:lvl8pPr lvl="7" rtl="0" algn="l">
              <a:lnSpc>
                <a:spcPct val="90000"/>
              </a:lnSpc>
              <a:spcBef>
                <a:spcPts val="0"/>
              </a:spcBef>
              <a:spcAft>
                <a:spcPts val="0"/>
              </a:spcAft>
              <a:buSzPts val="1000"/>
              <a:buNone/>
              <a:defRPr>
                <a:solidFill>
                  <a:schemeClr val="accent4"/>
                </a:solidFill>
              </a:defRPr>
            </a:lvl8pPr>
            <a:lvl9pPr lvl="8" rtl="0" algn="l">
              <a:lnSpc>
                <a:spcPct val="90000"/>
              </a:lnSpc>
              <a:spcBef>
                <a:spcPts val="0"/>
              </a:spcBef>
              <a:spcAft>
                <a:spcPts val="0"/>
              </a:spcAft>
              <a:buSzPts val="1000"/>
              <a:buNone/>
              <a:defRPr>
                <a:solidFill>
                  <a:schemeClr val="accent4"/>
                </a:solidFill>
              </a:defRPr>
            </a:lvl9pPr>
          </a:lstStyle>
          <a:p/>
        </p:txBody>
      </p:sp>
      <p:sp>
        <p:nvSpPr>
          <p:cNvPr id="391" name="Google Shape;391;p68"/>
          <p:cNvSpPr txBox="1"/>
          <p:nvPr>
            <p:ph idx="5"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392" name="Google Shape;392;p68"/>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68"/>
          <p:cNvSpPr txBox="1"/>
          <p:nvPr>
            <p:ph idx="6" type="subTitle"/>
          </p:nvPr>
        </p:nvSpPr>
        <p:spPr>
          <a:xfrm>
            <a:off x="438475" y="2207042"/>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solidFill>
                  <a:srgbClr val="FFFFFF"/>
                </a:solidFill>
              </a:defRPr>
            </a:lvl1pPr>
            <a:lvl2pPr lvl="1" rtl="0" algn="l">
              <a:lnSpc>
                <a:spcPct val="100000"/>
              </a:lnSpc>
              <a:spcBef>
                <a:spcPts val="0"/>
              </a:spcBef>
              <a:spcAft>
                <a:spcPts val="0"/>
              </a:spcAft>
              <a:buSzPts val="1700"/>
              <a:buNone/>
              <a:defRPr>
                <a:solidFill>
                  <a:srgbClr val="FFFFFF"/>
                </a:solidFill>
              </a:defRPr>
            </a:lvl2pPr>
            <a:lvl3pPr lvl="2" rtl="0" algn="l">
              <a:lnSpc>
                <a:spcPct val="100000"/>
              </a:lnSpc>
              <a:spcBef>
                <a:spcPts val="0"/>
              </a:spcBef>
              <a:spcAft>
                <a:spcPts val="0"/>
              </a:spcAft>
              <a:buSzPts val="1500"/>
              <a:buNone/>
              <a:defRPr>
                <a:solidFill>
                  <a:srgbClr val="FFFFFF"/>
                </a:solidFill>
              </a:defRPr>
            </a:lvl3pPr>
            <a:lvl4pPr lvl="3" rtl="0" algn="l">
              <a:lnSpc>
                <a:spcPct val="100000"/>
              </a:lnSpc>
              <a:spcBef>
                <a:spcPts val="0"/>
              </a:spcBef>
              <a:spcAft>
                <a:spcPts val="0"/>
              </a:spcAft>
              <a:buSzPts val="1400"/>
              <a:buNone/>
              <a:defRPr>
                <a:solidFill>
                  <a:srgbClr val="FFFFFF"/>
                </a:solidFill>
              </a:defRPr>
            </a:lvl4pPr>
            <a:lvl5pPr lvl="4" rtl="0" algn="l">
              <a:lnSpc>
                <a:spcPct val="100000"/>
              </a:lnSpc>
              <a:spcBef>
                <a:spcPts val="0"/>
              </a:spcBef>
              <a:spcAft>
                <a:spcPts val="0"/>
              </a:spcAft>
              <a:buSzPts val="1200"/>
              <a:buNone/>
              <a:defRPr>
                <a:solidFill>
                  <a:srgbClr val="FFFFFF"/>
                </a:solidFill>
              </a:defRPr>
            </a:lvl5pPr>
            <a:lvl6pPr lvl="5" rtl="0" algn="l">
              <a:lnSpc>
                <a:spcPct val="90000"/>
              </a:lnSpc>
              <a:spcBef>
                <a:spcPts val="0"/>
              </a:spcBef>
              <a:spcAft>
                <a:spcPts val="0"/>
              </a:spcAft>
              <a:buSzPts val="1000"/>
              <a:buNone/>
              <a:defRPr>
                <a:solidFill>
                  <a:srgbClr val="FFFFFF"/>
                </a:solidFill>
              </a:defRPr>
            </a:lvl6pPr>
            <a:lvl7pPr lvl="6" rtl="0" algn="l">
              <a:lnSpc>
                <a:spcPct val="90000"/>
              </a:lnSpc>
              <a:spcBef>
                <a:spcPts val="0"/>
              </a:spcBef>
              <a:spcAft>
                <a:spcPts val="0"/>
              </a:spcAft>
              <a:buSzPts val="1000"/>
              <a:buNone/>
              <a:defRPr>
                <a:solidFill>
                  <a:srgbClr val="FFFFFF"/>
                </a:solidFill>
              </a:defRPr>
            </a:lvl7pPr>
            <a:lvl8pPr lvl="7" rtl="0" algn="l">
              <a:lnSpc>
                <a:spcPct val="90000"/>
              </a:lnSpc>
              <a:spcBef>
                <a:spcPts val="0"/>
              </a:spcBef>
              <a:spcAft>
                <a:spcPts val="0"/>
              </a:spcAft>
              <a:buSzPts val="1000"/>
              <a:buNone/>
              <a:defRPr>
                <a:solidFill>
                  <a:srgbClr val="FFFFFF"/>
                </a:solidFill>
              </a:defRPr>
            </a:lvl8pPr>
            <a:lvl9pPr lvl="8" rtl="0" algn="l">
              <a:lnSpc>
                <a:spcPct val="90000"/>
              </a:lnSpc>
              <a:spcBef>
                <a:spcPts val="0"/>
              </a:spcBef>
              <a:spcAft>
                <a:spcPts val="0"/>
              </a:spcAft>
              <a:buSzPts val="1000"/>
              <a:buNone/>
              <a:defRPr>
                <a:solidFill>
                  <a:srgbClr val="FFFFFF"/>
                </a:solidFill>
              </a:defRPr>
            </a:lvl9pPr>
          </a:lstStyle>
          <a:p/>
        </p:txBody>
      </p:sp>
      <p:pic>
        <p:nvPicPr>
          <p:cNvPr id="394" name="Google Shape;394;p68"/>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2">
  <p:cSld name="inhoudsopgave groen">
    <p:bg>
      <p:bgPr>
        <a:solidFill>
          <a:srgbClr val="FFFFFF"/>
        </a:solidFill>
      </p:bgPr>
    </p:bg>
    <p:spTree>
      <p:nvGrpSpPr>
        <p:cNvPr id="395" name="Shape 395"/>
        <p:cNvGrpSpPr/>
        <p:nvPr/>
      </p:nvGrpSpPr>
      <p:grpSpPr>
        <a:xfrm>
          <a:off x="0" y="0"/>
          <a:ext cx="0" cy="0"/>
          <a:chOff x="0" y="0"/>
          <a:chExt cx="0" cy="0"/>
        </a:xfrm>
      </p:grpSpPr>
      <p:sp>
        <p:nvSpPr>
          <p:cNvPr id="396" name="Google Shape;396;p69"/>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9"/>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rgbClr val="FFFFFF"/>
              </a:buClr>
              <a:buSzPts val="2600"/>
              <a:buFont typeface="Arial"/>
              <a:buNone/>
              <a:defRPr b="1" i="0" sz="2600" u="none" cap="none" strike="noStrike">
                <a:solidFill>
                  <a:srgbClr val="FFFFFF"/>
                </a:solidFill>
                <a:latin typeface="Arial"/>
                <a:ea typeface="Arial"/>
                <a:cs typeface="Arial"/>
                <a:sym typeface="Arial"/>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398" name="Google Shape;398;p69"/>
          <p:cNvSpPr txBox="1"/>
          <p:nvPr>
            <p:ph idx="1" type="body"/>
          </p:nvPr>
        </p:nvSpPr>
        <p:spPr>
          <a:xfrm>
            <a:off x="150381" y="2591400"/>
            <a:ext cx="2388900" cy="2088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sp>
        <p:nvSpPr>
          <p:cNvPr id="399" name="Google Shape;399;p69"/>
          <p:cNvSpPr txBox="1"/>
          <p:nvPr>
            <p:ph idx="2" type="subTitle"/>
          </p:nvPr>
        </p:nvSpPr>
        <p:spPr>
          <a:xfrm>
            <a:off x="483222" y="7"/>
            <a:ext cx="3330300" cy="484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700"/>
              <a:buFont typeface="Arial"/>
              <a:buNone/>
              <a:defRPr b="0" i="0" sz="9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chemeClr val="dk1"/>
              </a:buClr>
              <a:buSzPts val="1000"/>
              <a:buFont typeface="Arial"/>
              <a:buNone/>
              <a:defRPr b="0" i="0" sz="10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chemeClr val="dk1"/>
              </a:buClr>
              <a:buSzPts val="1000"/>
              <a:buFont typeface="Arial"/>
              <a:buNone/>
              <a:defRPr b="0" i="0" sz="10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chemeClr val="dk1"/>
              </a:buClr>
              <a:buSzPts val="1000"/>
              <a:buFont typeface="Arial"/>
              <a:buNone/>
              <a:defRPr b="0" i="0" sz="10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chemeClr val="dk1"/>
              </a:buClr>
              <a:buSzPts val="1000"/>
              <a:buFont typeface="Arial"/>
              <a:buNone/>
              <a:defRPr b="0" i="0" sz="1000" u="none" cap="none" strike="noStrike">
                <a:solidFill>
                  <a:srgbClr val="FFFFFF"/>
                </a:solidFill>
                <a:latin typeface="Arial"/>
                <a:ea typeface="Arial"/>
                <a:cs typeface="Arial"/>
                <a:sym typeface="Arial"/>
              </a:defRPr>
            </a:lvl9pPr>
          </a:lstStyle>
          <a:p/>
        </p:txBody>
      </p:sp>
      <p:pic>
        <p:nvPicPr>
          <p:cNvPr id="400" name="Google Shape;400;p69"/>
          <p:cNvPicPr preferRelativeResize="0"/>
          <p:nvPr/>
        </p:nvPicPr>
        <p:blipFill rotWithShape="1">
          <a:blip r:embed="rId2">
            <a:alphaModFix/>
          </a:blip>
          <a:srcRect b="0" l="159" r="169" t="0"/>
          <a:stretch/>
        </p:blipFill>
        <p:spPr>
          <a:xfrm>
            <a:off x="8004337" y="158713"/>
            <a:ext cx="732311" cy="311031"/>
          </a:xfrm>
          <a:prstGeom prst="rect">
            <a:avLst/>
          </a:prstGeom>
          <a:noFill/>
          <a:ln>
            <a:noFill/>
          </a:ln>
        </p:spPr>
      </p:pic>
      <p:pic>
        <p:nvPicPr>
          <p:cNvPr id="401" name="Google Shape;401;p69"/>
          <p:cNvPicPr preferRelativeResize="0"/>
          <p:nvPr/>
        </p:nvPicPr>
        <p:blipFill rotWithShape="1">
          <a:blip r:embed="rId3">
            <a:alphaModFix/>
          </a:blip>
          <a:srcRect b="0" l="10766" r="25371" t="0"/>
          <a:stretch/>
        </p:blipFill>
        <p:spPr>
          <a:xfrm rot="5400000">
            <a:off x="466144" y="2493606"/>
            <a:ext cx="5153763" cy="173400"/>
          </a:xfrm>
          <a:prstGeom prst="rect">
            <a:avLst/>
          </a:prstGeom>
          <a:noFill/>
          <a:ln>
            <a:noFill/>
          </a:ln>
        </p:spPr>
      </p:pic>
      <p:sp>
        <p:nvSpPr>
          <p:cNvPr id="402" name="Google Shape;402;p69"/>
          <p:cNvSpPr txBox="1"/>
          <p:nvPr>
            <p:ph idx="3" type="body"/>
          </p:nvPr>
        </p:nvSpPr>
        <p:spPr>
          <a:xfrm>
            <a:off x="3837125" y="1714100"/>
            <a:ext cx="4365900" cy="6492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403" name="Google Shape;403;p69"/>
          <p:cNvSpPr txBox="1"/>
          <p:nvPr>
            <p:ph idx="4" type="subTitle"/>
          </p:nvPr>
        </p:nvSpPr>
        <p:spPr>
          <a:xfrm>
            <a:off x="3758200" y="1327275"/>
            <a:ext cx="2492700" cy="498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700"/>
              <a:buFont typeface="Arial"/>
              <a:buNone/>
              <a:defRPr b="1" i="0" sz="1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chemeClr val="accent4"/>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1500" u="none" cap="none" strike="noStrike">
                <a:solidFill>
                  <a:schemeClr val="accent4"/>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accent4"/>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accent4"/>
                </a:solidFill>
                <a:latin typeface="Arial"/>
                <a:ea typeface="Arial"/>
                <a:cs typeface="Arial"/>
                <a:sym typeface="Arial"/>
              </a:defRPr>
            </a:lvl5pPr>
            <a:lvl6pPr lvl="5"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6pPr>
            <a:lvl7pPr lvl="6"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7pPr>
            <a:lvl8pPr lvl="7"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8pPr>
            <a:lvl9pPr lvl="8"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9pPr>
          </a:lstStyle>
          <a:p/>
        </p:txBody>
      </p:sp>
      <p:sp>
        <p:nvSpPr>
          <p:cNvPr id="404" name="Google Shape;404;p69"/>
          <p:cNvSpPr txBox="1"/>
          <p:nvPr>
            <p:ph idx="5" type="subTitle"/>
          </p:nvPr>
        </p:nvSpPr>
        <p:spPr>
          <a:xfrm>
            <a:off x="3758200" y="2475525"/>
            <a:ext cx="2492700" cy="498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700"/>
              <a:buFont typeface="Arial"/>
              <a:buNone/>
              <a:defRPr b="1" i="0" sz="1400" u="none" cap="none" strike="noStrike">
                <a:solidFill>
                  <a:schemeClr val="accent4"/>
                </a:solidFill>
                <a:latin typeface="Arial"/>
                <a:ea typeface="Arial"/>
                <a:cs typeface="Arial"/>
                <a:sym typeface="Arial"/>
              </a:defRPr>
            </a:lvl1pPr>
            <a:lvl2pPr lvl="1" marR="0" rtl="0" algn="l">
              <a:lnSpc>
                <a:spcPct val="100000"/>
              </a:lnSpc>
              <a:spcBef>
                <a:spcPts val="0"/>
              </a:spcBef>
              <a:spcAft>
                <a:spcPts val="0"/>
              </a:spcAft>
              <a:buClr>
                <a:schemeClr val="dk1"/>
              </a:buClr>
              <a:buSzPts val="1700"/>
              <a:buFont typeface="Arial"/>
              <a:buNone/>
              <a:defRPr b="0" i="0" sz="1700" u="none" cap="none" strike="noStrike">
                <a:solidFill>
                  <a:schemeClr val="accent4"/>
                </a:solidFill>
                <a:latin typeface="Arial"/>
                <a:ea typeface="Arial"/>
                <a:cs typeface="Arial"/>
                <a:sym typeface="Arial"/>
              </a:defRPr>
            </a:lvl2pPr>
            <a:lvl3pPr lvl="2" marR="0" rtl="0" algn="l">
              <a:lnSpc>
                <a:spcPct val="100000"/>
              </a:lnSpc>
              <a:spcBef>
                <a:spcPts val="0"/>
              </a:spcBef>
              <a:spcAft>
                <a:spcPts val="0"/>
              </a:spcAft>
              <a:buClr>
                <a:schemeClr val="dk1"/>
              </a:buClr>
              <a:buSzPts val="1500"/>
              <a:buFont typeface="Arial"/>
              <a:buNone/>
              <a:defRPr b="0" i="0" sz="1500" u="none" cap="none" strike="noStrike">
                <a:solidFill>
                  <a:schemeClr val="accent4"/>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accent4"/>
                </a:solidFill>
                <a:latin typeface="Arial"/>
                <a:ea typeface="Arial"/>
                <a:cs typeface="Arial"/>
                <a:sym typeface="Arial"/>
              </a:defRPr>
            </a:lvl4pPr>
            <a:lvl5pPr lvl="4" marR="0" rtl="0" algn="l">
              <a:lnSpc>
                <a:spcPct val="100000"/>
              </a:lnSpc>
              <a:spcBef>
                <a:spcPts val="0"/>
              </a:spcBef>
              <a:spcAft>
                <a:spcPts val="0"/>
              </a:spcAft>
              <a:buClr>
                <a:schemeClr val="dk1"/>
              </a:buClr>
              <a:buSzPts val="1200"/>
              <a:buFont typeface="Arial"/>
              <a:buNone/>
              <a:defRPr b="0" i="0" sz="1200" u="none" cap="none" strike="noStrike">
                <a:solidFill>
                  <a:schemeClr val="accent4"/>
                </a:solidFill>
                <a:latin typeface="Arial"/>
                <a:ea typeface="Arial"/>
                <a:cs typeface="Arial"/>
                <a:sym typeface="Arial"/>
              </a:defRPr>
            </a:lvl5pPr>
            <a:lvl6pPr lvl="5"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6pPr>
            <a:lvl7pPr lvl="6"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7pPr>
            <a:lvl8pPr lvl="7"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8pPr>
            <a:lvl9pPr lvl="8" marR="0" rtl="0" algn="l">
              <a:lnSpc>
                <a:spcPct val="90000"/>
              </a:lnSpc>
              <a:spcBef>
                <a:spcPts val="0"/>
              </a:spcBef>
              <a:spcAft>
                <a:spcPts val="0"/>
              </a:spcAft>
              <a:buClr>
                <a:schemeClr val="dk1"/>
              </a:buClr>
              <a:buSzPts val="1000"/>
              <a:buFont typeface="Arial"/>
              <a:buNone/>
              <a:defRPr b="0" i="0" sz="1000" u="none" cap="none" strike="noStrike">
                <a:solidFill>
                  <a:schemeClr val="accent4"/>
                </a:solidFill>
                <a:latin typeface="Arial"/>
                <a:ea typeface="Arial"/>
                <a:cs typeface="Arial"/>
                <a:sym typeface="Arial"/>
              </a:defRPr>
            </a:lvl9pPr>
          </a:lstStyle>
          <a:p/>
        </p:txBody>
      </p:sp>
      <p:sp>
        <p:nvSpPr>
          <p:cNvPr id="405" name="Google Shape;405;p69"/>
          <p:cNvSpPr txBox="1"/>
          <p:nvPr>
            <p:ph idx="6" type="body"/>
          </p:nvPr>
        </p:nvSpPr>
        <p:spPr>
          <a:xfrm>
            <a:off x="3837125" y="2869250"/>
            <a:ext cx="4395300" cy="6492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406" name="Google Shape;406;p69"/>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1">
  <p:cSld name="Enkel titel">
    <p:bg>
      <p:bgPr>
        <a:solidFill>
          <a:srgbClr val="FFFFFF"/>
        </a:solidFill>
      </p:bgPr>
    </p:bg>
    <p:spTree>
      <p:nvGrpSpPr>
        <p:cNvPr id="407" name="Shape 407"/>
        <p:cNvGrpSpPr/>
        <p:nvPr/>
      </p:nvGrpSpPr>
      <p:grpSpPr>
        <a:xfrm>
          <a:off x="0" y="0"/>
          <a:ext cx="0" cy="0"/>
          <a:chOff x="0" y="0"/>
          <a:chExt cx="0" cy="0"/>
        </a:xfrm>
      </p:grpSpPr>
      <p:sp>
        <p:nvSpPr>
          <p:cNvPr id="408" name="Google Shape;408;p70"/>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70"/>
          <p:cNvSpPr txBox="1"/>
          <p:nvPr>
            <p:ph idx="1" type="subTitle"/>
          </p:nvPr>
        </p:nvSpPr>
        <p:spPr>
          <a:xfrm>
            <a:off x="729000" y="1094107"/>
            <a:ext cx="3330300" cy="4842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700"/>
              <a:buNone/>
              <a:defRPr sz="900"/>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200"/>
              <a:buNone/>
              <a:defRPr/>
            </a:lvl5pPr>
            <a:lvl6pPr lvl="5" rtl="0" algn="l">
              <a:lnSpc>
                <a:spcPct val="90000"/>
              </a:lnSpc>
              <a:spcBef>
                <a:spcPts val="0"/>
              </a:spcBef>
              <a:spcAft>
                <a:spcPts val="0"/>
              </a:spcAft>
              <a:buSzPts val="1000"/>
              <a:buNone/>
              <a:defRPr/>
            </a:lvl6pPr>
            <a:lvl7pPr lvl="6" rtl="0" algn="l">
              <a:lnSpc>
                <a:spcPct val="90000"/>
              </a:lnSpc>
              <a:spcBef>
                <a:spcPts val="0"/>
              </a:spcBef>
              <a:spcAft>
                <a:spcPts val="0"/>
              </a:spcAft>
              <a:buSzPts val="1000"/>
              <a:buNone/>
              <a:defRPr/>
            </a:lvl7pPr>
            <a:lvl8pPr lvl="7" rtl="0" algn="l">
              <a:lnSpc>
                <a:spcPct val="90000"/>
              </a:lnSpc>
              <a:spcBef>
                <a:spcPts val="0"/>
              </a:spcBef>
              <a:spcAft>
                <a:spcPts val="0"/>
              </a:spcAft>
              <a:buSzPts val="1000"/>
              <a:buNone/>
              <a:defRPr/>
            </a:lvl8pPr>
            <a:lvl9pPr lvl="8" rtl="0" algn="l">
              <a:lnSpc>
                <a:spcPct val="90000"/>
              </a:lnSpc>
              <a:spcBef>
                <a:spcPts val="0"/>
              </a:spcBef>
              <a:spcAft>
                <a:spcPts val="0"/>
              </a:spcAft>
              <a:buSzPts val="1000"/>
              <a:buNone/>
              <a:defRPr/>
            </a:lvl9pPr>
          </a:lstStyle>
          <a:p/>
        </p:txBody>
      </p:sp>
      <p:sp>
        <p:nvSpPr>
          <p:cNvPr id="410" name="Google Shape;410;p70"/>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411" name="Google Shape;411;p70"/>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p70"/>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dia">
  <p:cSld name="Titeldia">
    <p:bg>
      <p:bgPr>
        <a:solidFill>
          <a:schemeClr val="lt1"/>
        </a:solidFill>
      </p:bgPr>
    </p:bg>
    <p:spTree>
      <p:nvGrpSpPr>
        <p:cNvPr id="417" name="Shape 417"/>
        <p:cNvGrpSpPr/>
        <p:nvPr/>
      </p:nvGrpSpPr>
      <p:grpSpPr>
        <a:xfrm>
          <a:off x="0" y="0"/>
          <a:ext cx="0" cy="0"/>
          <a:chOff x="0" y="0"/>
          <a:chExt cx="0" cy="0"/>
        </a:xfrm>
      </p:grpSpPr>
      <p:sp>
        <p:nvSpPr>
          <p:cNvPr id="418" name="Google Shape;418;p72"/>
          <p:cNvSpPr/>
          <p:nvPr/>
        </p:nvSpPr>
        <p:spPr>
          <a:xfrm flipH="1">
            <a:off x="6852900" y="4039712"/>
            <a:ext cx="2291100" cy="1103700"/>
          </a:xfrm>
          <a:prstGeom prst="rtTriangl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9" name="Google Shape;419;p72"/>
          <p:cNvSpPr txBox="1"/>
          <p:nvPr>
            <p:ph type="ctrTitle"/>
          </p:nvPr>
        </p:nvSpPr>
        <p:spPr>
          <a:xfrm>
            <a:off x="575672" y="1423049"/>
            <a:ext cx="79926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7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20" name="Google Shape;420;p72"/>
          <p:cNvSpPr txBox="1"/>
          <p:nvPr>
            <p:ph idx="1" type="subTitle"/>
          </p:nvPr>
        </p:nvSpPr>
        <p:spPr>
          <a:xfrm>
            <a:off x="1143000" y="3213749"/>
            <a:ext cx="6858000" cy="739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80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0" lvl="1" marL="342900"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10287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421" name="Google Shape;421;p72"/>
          <p:cNvPicPr preferRelativeResize="0"/>
          <p:nvPr/>
        </p:nvPicPr>
        <p:blipFill rotWithShape="1">
          <a:blip r:embed="rId2">
            <a:alphaModFix/>
          </a:blip>
          <a:srcRect b="0" l="159" r="169" t="0"/>
          <a:stretch/>
        </p:blipFill>
        <p:spPr>
          <a:xfrm>
            <a:off x="8070865" y="4610377"/>
            <a:ext cx="972000" cy="412833"/>
          </a:xfrm>
          <a:prstGeom prst="rect">
            <a:avLst/>
          </a:prstGeom>
          <a:noFill/>
          <a:ln>
            <a:noFill/>
          </a:ln>
        </p:spPr>
      </p:pic>
      <p:sp>
        <p:nvSpPr>
          <p:cNvPr id="422" name="Google Shape;422;p72"/>
          <p:cNvSpPr/>
          <p:nvPr/>
        </p:nvSpPr>
        <p:spPr>
          <a:xfrm>
            <a:off x="7874876" y="0"/>
            <a:ext cx="1269000" cy="597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3" name="Google Shape;423;p72"/>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ofdstuktitel eenvoudig">
  <p:cSld name="Hoofdstuktitel eenvoudig">
    <p:bg>
      <p:bgPr>
        <a:solidFill>
          <a:schemeClr val="lt1"/>
        </a:solidFill>
      </p:bgPr>
    </p:bg>
    <p:spTree>
      <p:nvGrpSpPr>
        <p:cNvPr id="424" name="Shape 424"/>
        <p:cNvGrpSpPr/>
        <p:nvPr/>
      </p:nvGrpSpPr>
      <p:grpSpPr>
        <a:xfrm>
          <a:off x="0" y="0"/>
          <a:ext cx="0" cy="0"/>
          <a:chOff x="0" y="0"/>
          <a:chExt cx="0" cy="0"/>
        </a:xfrm>
      </p:grpSpPr>
      <p:sp>
        <p:nvSpPr>
          <p:cNvPr id="425" name="Google Shape;425;p73"/>
          <p:cNvSpPr txBox="1"/>
          <p:nvPr>
            <p:ph type="title"/>
          </p:nvPr>
        </p:nvSpPr>
        <p:spPr>
          <a:xfrm>
            <a:off x="4842678" y="2630701"/>
            <a:ext cx="2713500" cy="13308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pic>
        <p:nvPicPr>
          <p:cNvPr id="426" name="Google Shape;426;p73"/>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427" name="Google Shape;427;p73"/>
          <p:cNvSpPr txBox="1"/>
          <p:nvPr>
            <p:ph idx="1" type="subTitle"/>
          </p:nvPr>
        </p:nvSpPr>
        <p:spPr>
          <a:xfrm>
            <a:off x="4849418" y="406443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7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1">
  <p:cSld name="tussentitel 1">
    <p:bg>
      <p:bgPr>
        <a:solidFill>
          <a:schemeClr val="lt1"/>
        </a:solidFill>
      </p:bgPr>
    </p:bg>
    <p:spTree>
      <p:nvGrpSpPr>
        <p:cNvPr id="429" name="Shape 429"/>
        <p:cNvGrpSpPr/>
        <p:nvPr/>
      </p:nvGrpSpPr>
      <p:grpSpPr>
        <a:xfrm>
          <a:off x="0" y="0"/>
          <a:ext cx="0" cy="0"/>
          <a:chOff x="0" y="0"/>
          <a:chExt cx="0" cy="0"/>
        </a:xfrm>
      </p:grpSpPr>
      <p:sp>
        <p:nvSpPr>
          <p:cNvPr id="430" name="Google Shape;430;p74"/>
          <p:cNvSpPr/>
          <p:nvPr/>
        </p:nvSpPr>
        <p:spPr>
          <a:xfrm>
            <a:off x="0" y="-100"/>
            <a:ext cx="45765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1" name="Google Shape;431;p74"/>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sp>
        <p:nvSpPr>
          <p:cNvPr id="432" name="Google Shape;432;p74"/>
          <p:cNvSpPr txBox="1"/>
          <p:nvPr>
            <p:ph idx="1" type="subTitle"/>
          </p:nvPr>
        </p:nvSpPr>
        <p:spPr>
          <a:xfrm>
            <a:off x="799043" y="313948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3" name="Google Shape;433;p74"/>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bg>
      <p:bgPr>
        <a:solidFill>
          <a:schemeClr val="lt1"/>
        </a:solidFill>
      </p:bgPr>
    </p:bg>
    <p:spTree>
      <p:nvGrpSpPr>
        <p:cNvPr id="434" name="Shape 434"/>
        <p:cNvGrpSpPr/>
        <p:nvPr/>
      </p:nvGrpSpPr>
      <p:grpSpPr>
        <a:xfrm>
          <a:off x="0" y="0"/>
          <a:ext cx="0" cy="0"/>
          <a:chOff x="0" y="0"/>
          <a:chExt cx="0" cy="0"/>
        </a:xfrm>
      </p:grpSpPr>
      <p:sp>
        <p:nvSpPr>
          <p:cNvPr id="435" name="Google Shape;435;p75"/>
          <p:cNvSpPr/>
          <p:nvPr/>
        </p:nvSpPr>
        <p:spPr>
          <a:xfrm>
            <a:off x="0" y="0"/>
            <a:ext cx="4576500" cy="5143500"/>
          </a:xfrm>
          <a:prstGeom prst="rect">
            <a:avLst/>
          </a:prstGeom>
          <a:solidFill>
            <a:srgbClr val="DB6C3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6" name="Google Shape;436;p75"/>
          <p:cNvSpPr txBox="1"/>
          <p:nvPr>
            <p:ph type="title"/>
          </p:nvPr>
        </p:nvSpPr>
        <p:spPr>
          <a:xfrm>
            <a:off x="4974126"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0" i="0" u="none" cap="none" strike="noStrike">
                <a:solidFill>
                  <a:schemeClr val="dk2"/>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pic>
        <p:nvPicPr>
          <p:cNvPr id="437" name="Google Shape;437;p75"/>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438" name="Google Shape;438;p75"/>
          <p:cNvSpPr txBox="1"/>
          <p:nvPr>
            <p:ph idx="1" type="subTitle"/>
          </p:nvPr>
        </p:nvSpPr>
        <p:spPr>
          <a:xfrm>
            <a:off x="4984776" y="31319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3">
  <p:cSld name="tussentitel 3">
    <p:bg>
      <p:bgPr>
        <a:solidFill>
          <a:schemeClr val="lt1"/>
        </a:solidFill>
      </p:bgPr>
    </p:bg>
    <p:spTree>
      <p:nvGrpSpPr>
        <p:cNvPr id="439" name="Shape 439"/>
        <p:cNvGrpSpPr/>
        <p:nvPr/>
      </p:nvGrpSpPr>
      <p:grpSpPr>
        <a:xfrm>
          <a:off x="0" y="0"/>
          <a:ext cx="0" cy="0"/>
          <a:chOff x="0" y="0"/>
          <a:chExt cx="0" cy="0"/>
        </a:xfrm>
      </p:grpSpPr>
      <p:sp>
        <p:nvSpPr>
          <p:cNvPr id="440" name="Google Shape;440;p76"/>
          <p:cNvSpPr/>
          <p:nvPr/>
        </p:nvSpPr>
        <p:spPr>
          <a:xfrm>
            <a:off x="0" y="0"/>
            <a:ext cx="4576500" cy="5143500"/>
          </a:xfrm>
          <a:prstGeom prst="rect">
            <a:avLst/>
          </a:prstGeom>
          <a:solidFill>
            <a:srgbClr val="7DC13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41" name="Google Shape;441;p76"/>
          <p:cNvSpPr txBox="1"/>
          <p:nvPr>
            <p:ph type="title"/>
          </p:nvPr>
        </p:nvSpPr>
        <p:spPr>
          <a:xfrm>
            <a:off x="797491" y="1700203"/>
            <a:ext cx="2747400" cy="2625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chemeClr val="lt1"/>
              </a:buClr>
              <a:buSzPts val="2300"/>
              <a:buFont typeface="Arial"/>
              <a:buNone/>
              <a:defRPr b="0" i="0" u="none" cap="none" strike="noStrike">
                <a:solidFill>
                  <a:schemeClr val="lt1"/>
                </a:solidFill>
                <a:latin typeface="Arial"/>
                <a:ea typeface="Arial"/>
                <a:cs typeface="Arial"/>
                <a:sym typeface="Arial"/>
              </a:defRPr>
            </a:lvl1pPr>
            <a:lvl2pPr indent="0" lvl="1" rtl="0">
              <a:spcBef>
                <a:spcPts val="0"/>
              </a:spcBef>
              <a:spcAft>
                <a:spcPts val="0"/>
              </a:spcAft>
              <a:buSzPts val="2600"/>
              <a:buNone/>
              <a:defRPr sz="2600"/>
            </a:lvl2pPr>
            <a:lvl3pPr indent="0" lvl="2" rtl="0">
              <a:spcBef>
                <a:spcPts val="0"/>
              </a:spcBef>
              <a:spcAft>
                <a:spcPts val="0"/>
              </a:spcAft>
              <a:buSzPts val="2600"/>
              <a:buNone/>
              <a:defRPr sz="2600"/>
            </a:lvl3pPr>
            <a:lvl4pPr indent="0" lvl="3" rtl="0">
              <a:spcBef>
                <a:spcPts val="0"/>
              </a:spcBef>
              <a:spcAft>
                <a:spcPts val="0"/>
              </a:spcAft>
              <a:buSzPts val="2600"/>
              <a:buNone/>
              <a:defRPr sz="2600"/>
            </a:lvl4pPr>
            <a:lvl5pPr indent="0" lvl="4" rtl="0">
              <a:spcBef>
                <a:spcPts val="0"/>
              </a:spcBef>
              <a:spcAft>
                <a:spcPts val="0"/>
              </a:spcAft>
              <a:buSzPts val="2600"/>
              <a:buNone/>
              <a:defRPr sz="2600"/>
            </a:lvl5pPr>
            <a:lvl6pPr indent="0" lvl="5" rtl="0">
              <a:spcBef>
                <a:spcPts val="0"/>
              </a:spcBef>
              <a:spcAft>
                <a:spcPts val="0"/>
              </a:spcAft>
              <a:buSzPts val="2600"/>
              <a:buNone/>
              <a:defRPr sz="2600"/>
            </a:lvl6pPr>
            <a:lvl7pPr indent="0" lvl="6" rtl="0">
              <a:spcBef>
                <a:spcPts val="0"/>
              </a:spcBef>
              <a:spcAft>
                <a:spcPts val="0"/>
              </a:spcAft>
              <a:buSzPts val="2600"/>
              <a:buNone/>
              <a:defRPr sz="2600"/>
            </a:lvl7pPr>
            <a:lvl8pPr indent="0" lvl="7" rtl="0">
              <a:spcBef>
                <a:spcPts val="0"/>
              </a:spcBef>
              <a:spcAft>
                <a:spcPts val="0"/>
              </a:spcAft>
              <a:buSzPts val="2600"/>
              <a:buNone/>
              <a:defRPr sz="2600"/>
            </a:lvl8pPr>
            <a:lvl9pPr indent="0" lvl="8" rtl="0">
              <a:spcBef>
                <a:spcPts val="0"/>
              </a:spcBef>
              <a:spcAft>
                <a:spcPts val="0"/>
              </a:spcAft>
              <a:buSzPts val="2600"/>
              <a:buNone/>
              <a:defRPr sz="2600"/>
            </a:lvl9pPr>
          </a:lstStyle>
          <a:p/>
        </p:txBody>
      </p:sp>
      <p:pic>
        <p:nvPicPr>
          <p:cNvPr id="442" name="Google Shape;442;p76"/>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443" name="Google Shape;443;p76"/>
          <p:cNvSpPr txBox="1"/>
          <p:nvPr>
            <p:ph idx="1" type="subTitle"/>
          </p:nvPr>
        </p:nvSpPr>
        <p:spPr>
          <a:xfrm>
            <a:off x="799043" y="313948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4">
  <p:cSld name="tussentitel 4">
    <p:bg>
      <p:bgPr>
        <a:solidFill>
          <a:schemeClr val="lt1"/>
        </a:solidFill>
      </p:bgPr>
    </p:bg>
    <p:spTree>
      <p:nvGrpSpPr>
        <p:cNvPr id="444" name="Shape 444"/>
        <p:cNvGrpSpPr/>
        <p:nvPr/>
      </p:nvGrpSpPr>
      <p:grpSpPr>
        <a:xfrm>
          <a:off x="0" y="0"/>
          <a:ext cx="0" cy="0"/>
          <a:chOff x="0" y="0"/>
          <a:chExt cx="0" cy="0"/>
        </a:xfrm>
      </p:grpSpPr>
      <p:sp>
        <p:nvSpPr>
          <p:cNvPr id="445" name="Google Shape;445;p77"/>
          <p:cNvSpPr/>
          <p:nvPr/>
        </p:nvSpPr>
        <p:spPr>
          <a:xfrm>
            <a:off x="1" y="0"/>
            <a:ext cx="4563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446" name="Google Shape;446;p77"/>
          <p:cNvPicPr preferRelativeResize="0"/>
          <p:nvPr/>
        </p:nvPicPr>
        <p:blipFill rotWithShape="1">
          <a:blip r:embed="rId2">
            <a:alphaModFix/>
          </a:blip>
          <a:srcRect b="0" l="0" r="0" t="0"/>
          <a:stretch/>
        </p:blipFill>
        <p:spPr>
          <a:xfrm>
            <a:off x="8031168" y="189000"/>
            <a:ext cx="1112832" cy="432000"/>
          </a:xfrm>
          <a:prstGeom prst="rect">
            <a:avLst/>
          </a:prstGeom>
          <a:noFill/>
          <a:ln>
            <a:noFill/>
          </a:ln>
        </p:spPr>
      </p:pic>
      <p:sp>
        <p:nvSpPr>
          <p:cNvPr id="447" name="Google Shape;447;p77"/>
          <p:cNvSpPr txBox="1"/>
          <p:nvPr>
            <p:ph type="title"/>
          </p:nvPr>
        </p:nvSpPr>
        <p:spPr>
          <a:xfrm>
            <a:off x="4974125" y="1700201"/>
            <a:ext cx="2747400" cy="1752300"/>
          </a:xfrm>
          <a:prstGeom prst="rect">
            <a:avLst/>
          </a:prstGeom>
          <a:noFill/>
          <a:ln>
            <a:noFill/>
          </a:ln>
        </p:spPr>
        <p:txBody>
          <a:bodyPr anchorCtr="0" anchor="t" bIns="91425" lIns="91425" spcFirstLastPara="1" rIns="91425" wrap="square" tIns="91425">
            <a:noAutofit/>
          </a:bodyPr>
          <a:lstStyle>
            <a:lvl1pPr indent="0" lvl="0" marL="0" marR="0" rtl="0" algn="l">
              <a:lnSpc>
                <a:spcPct val="70000"/>
              </a:lnSpc>
              <a:spcBef>
                <a:spcPts val="0"/>
              </a:spcBef>
              <a:spcAft>
                <a:spcPts val="0"/>
              </a:spcAft>
              <a:buClr>
                <a:srgbClr val="7DC131"/>
              </a:buClr>
              <a:buSzPts val="2300"/>
              <a:buFont typeface="Arial"/>
              <a:buNone/>
              <a:defRPr b="0" i="0" u="none" cap="none" strike="noStrike">
                <a:solidFill>
                  <a:srgbClr val="7DC131"/>
                </a:solidFill>
                <a:latin typeface="Arial"/>
                <a:ea typeface="Arial"/>
                <a:cs typeface="Arial"/>
                <a:sym typeface="Arial"/>
              </a:defRPr>
            </a:lvl1pPr>
            <a:lvl2pPr indent="0" lvl="1" rtl="0">
              <a:spcBef>
                <a:spcPts val="0"/>
              </a:spcBef>
              <a:spcAft>
                <a:spcPts val="0"/>
              </a:spcAft>
              <a:buClr>
                <a:srgbClr val="7DC131"/>
              </a:buClr>
              <a:buSzPts val="2600"/>
              <a:buNone/>
              <a:defRPr sz="2600">
                <a:solidFill>
                  <a:srgbClr val="7DC131"/>
                </a:solidFill>
              </a:defRPr>
            </a:lvl2pPr>
            <a:lvl3pPr indent="0" lvl="2" rtl="0">
              <a:spcBef>
                <a:spcPts val="0"/>
              </a:spcBef>
              <a:spcAft>
                <a:spcPts val="0"/>
              </a:spcAft>
              <a:buClr>
                <a:srgbClr val="7DC131"/>
              </a:buClr>
              <a:buSzPts val="2600"/>
              <a:buNone/>
              <a:defRPr sz="2600">
                <a:solidFill>
                  <a:srgbClr val="7DC131"/>
                </a:solidFill>
              </a:defRPr>
            </a:lvl3pPr>
            <a:lvl4pPr indent="0" lvl="3" rtl="0">
              <a:spcBef>
                <a:spcPts val="0"/>
              </a:spcBef>
              <a:spcAft>
                <a:spcPts val="0"/>
              </a:spcAft>
              <a:buClr>
                <a:srgbClr val="7DC131"/>
              </a:buClr>
              <a:buSzPts val="2600"/>
              <a:buNone/>
              <a:defRPr sz="2600">
                <a:solidFill>
                  <a:srgbClr val="7DC131"/>
                </a:solidFill>
              </a:defRPr>
            </a:lvl4pPr>
            <a:lvl5pPr indent="0" lvl="4" rtl="0">
              <a:spcBef>
                <a:spcPts val="0"/>
              </a:spcBef>
              <a:spcAft>
                <a:spcPts val="0"/>
              </a:spcAft>
              <a:buClr>
                <a:srgbClr val="7DC131"/>
              </a:buClr>
              <a:buSzPts val="2600"/>
              <a:buNone/>
              <a:defRPr sz="2600">
                <a:solidFill>
                  <a:srgbClr val="7DC131"/>
                </a:solidFill>
              </a:defRPr>
            </a:lvl5pPr>
            <a:lvl6pPr indent="0" lvl="5" rtl="0">
              <a:spcBef>
                <a:spcPts val="0"/>
              </a:spcBef>
              <a:spcAft>
                <a:spcPts val="0"/>
              </a:spcAft>
              <a:buClr>
                <a:srgbClr val="7DC131"/>
              </a:buClr>
              <a:buSzPts val="2600"/>
              <a:buNone/>
              <a:defRPr sz="2600">
                <a:solidFill>
                  <a:srgbClr val="7DC131"/>
                </a:solidFill>
              </a:defRPr>
            </a:lvl6pPr>
            <a:lvl7pPr indent="0" lvl="6" rtl="0">
              <a:spcBef>
                <a:spcPts val="0"/>
              </a:spcBef>
              <a:spcAft>
                <a:spcPts val="0"/>
              </a:spcAft>
              <a:buClr>
                <a:srgbClr val="7DC131"/>
              </a:buClr>
              <a:buSzPts val="2600"/>
              <a:buNone/>
              <a:defRPr sz="2600">
                <a:solidFill>
                  <a:srgbClr val="7DC131"/>
                </a:solidFill>
              </a:defRPr>
            </a:lvl7pPr>
            <a:lvl8pPr indent="0" lvl="7" rtl="0">
              <a:spcBef>
                <a:spcPts val="0"/>
              </a:spcBef>
              <a:spcAft>
                <a:spcPts val="0"/>
              </a:spcAft>
              <a:buClr>
                <a:srgbClr val="7DC131"/>
              </a:buClr>
              <a:buSzPts val="2600"/>
              <a:buNone/>
              <a:defRPr sz="2600">
                <a:solidFill>
                  <a:srgbClr val="7DC131"/>
                </a:solidFill>
              </a:defRPr>
            </a:lvl8pPr>
            <a:lvl9pPr indent="0" lvl="8" rtl="0">
              <a:spcBef>
                <a:spcPts val="0"/>
              </a:spcBef>
              <a:spcAft>
                <a:spcPts val="0"/>
              </a:spcAft>
              <a:buClr>
                <a:srgbClr val="7DC131"/>
              </a:buClr>
              <a:buSzPts val="2600"/>
              <a:buNone/>
              <a:defRPr sz="2600">
                <a:solidFill>
                  <a:srgbClr val="7DC131"/>
                </a:solidFill>
              </a:defRPr>
            </a:lvl9pPr>
          </a:lstStyle>
          <a:p/>
        </p:txBody>
      </p:sp>
      <p:sp>
        <p:nvSpPr>
          <p:cNvPr id="448" name="Google Shape;448;p77"/>
          <p:cNvSpPr txBox="1"/>
          <p:nvPr>
            <p:ph idx="1" type="subTitle"/>
          </p:nvPr>
        </p:nvSpPr>
        <p:spPr>
          <a:xfrm>
            <a:off x="4984776" y="31319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chemeClr val="accent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rncijfer">
  <p:cSld name="Kerncijfer">
    <p:bg>
      <p:bgPr>
        <a:solidFill>
          <a:schemeClr val="dk2"/>
        </a:solidFill>
      </p:bgPr>
    </p:bg>
    <p:spTree>
      <p:nvGrpSpPr>
        <p:cNvPr id="449" name="Shape 449"/>
        <p:cNvGrpSpPr/>
        <p:nvPr/>
      </p:nvGrpSpPr>
      <p:grpSpPr>
        <a:xfrm>
          <a:off x="0" y="0"/>
          <a:ext cx="0" cy="0"/>
          <a:chOff x="0" y="0"/>
          <a:chExt cx="0" cy="0"/>
        </a:xfrm>
      </p:grpSpPr>
      <p:sp>
        <p:nvSpPr>
          <p:cNvPr id="450" name="Google Shape;450;p78"/>
          <p:cNvSpPr txBox="1"/>
          <p:nvPr>
            <p:ph type="title"/>
          </p:nvPr>
        </p:nvSpPr>
        <p:spPr>
          <a:xfrm>
            <a:off x="0" y="1853921"/>
            <a:ext cx="9144000" cy="1704000"/>
          </a:xfrm>
          <a:prstGeom prst="rect">
            <a:avLst/>
          </a:prstGeom>
          <a:noFill/>
          <a:ln>
            <a:noFill/>
          </a:ln>
        </p:spPr>
        <p:txBody>
          <a:bodyPr anchorCtr="0" anchor="b" bIns="91425" lIns="91425" spcFirstLastPara="1" rIns="91425" wrap="square" tIns="91425">
            <a:noAutofit/>
          </a:bodyPr>
          <a:lstStyle>
            <a:lvl1pPr indent="0" lvl="0" marL="0" marR="0" rtl="0" algn="ctr">
              <a:lnSpc>
                <a:spcPct val="70000"/>
              </a:lnSpc>
              <a:spcBef>
                <a:spcPts val="0"/>
              </a:spcBef>
              <a:spcAft>
                <a:spcPts val="0"/>
              </a:spcAft>
              <a:buClr>
                <a:schemeClr val="lt1"/>
              </a:buClr>
              <a:buSzPts val="10500"/>
              <a:buFont typeface="Arial"/>
              <a:buNone/>
              <a:defRPr b="1" i="0" sz="105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51" name="Google Shape;451;p78"/>
          <p:cNvSpPr txBox="1"/>
          <p:nvPr>
            <p:ph idx="1" type="subTitle"/>
          </p:nvPr>
        </p:nvSpPr>
        <p:spPr>
          <a:xfrm>
            <a:off x="2660300" y="3422202"/>
            <a:ext cx="3823500" cy="698700"/>
          </a:xfrm>
          <a:prstGeom prst="rect">
            <a:avLst/>
          </a:prstGeom>
          <a:noFill/>
          <a:ln>
            <a:noFill/>
          </a:ln>
        </p:spPr>
        <p:txBody>
          <a:bodyPr anchorCtr="0" anchor="t" bIns="91425" lIns="91425" spcFirstLastPara="1" rIns="91425" wrap="square" tIns="91425">
            <a:noAutofit/>
          </a:bodyPr>
          <a:lstStyle>
            <a:lvl1pPr indent="0" lvl="0" marL="0" marR="0" rtl="0" algn="ctr">
              <a:lnSpc>
                <a:spcPct val="145000"/>
              </a:lnSpc>
              <a:spcBef>
                <a:spcPts val="0"/>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1pPr>
            <a:lvl2pPr indent="0" lvl="1" marL="342900"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indent="0" lvl="2" marL="685800" marR="0" rtl="0" algn="ctr">
              <a:lnSpc>
                <a:spcPct val="10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10287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1371600"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52" name="Google Shape;452;p78"/>
          <p:cNvSpPr txBox="1"/>
          <p:nvPr>
            <p:ph idx="2" type="subTitle"/>
          </p:nvPr>
        </p:nvSpPr>
        <p:spPr>
          <a:xfrm>
            <a:off x="2906857" y="4120807"/>
            <a:ext cx="3330300" cy="484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900">
                <a:solidFill>
                  <a:srgbClr val="FFFFFF"/>
                </a:solidFill>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453" name="Google Shape;453;p78"/>
          <p:cNvPicPr preferRelativeResize="0"/>
          <p:nvPr/>
        </p:nvPicPr>
        <p:blipFill rotWithShape="1">
          <a:blip r:embed="rId2">
            <a:alphaModFix/>
          </a:blip>
          <a:srcRect b="19" l="0" r="0" t="19"/>
          <a:stretch/>
        </p:blipFill>
        <p:spPr>
          <a:xfrm>
            <a:off x="8004337" y="158713"/>
            <a:ext cx="976414" cy="41470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met icoon">
  <p:cSld name="Titel en object met icoon">
    <p:bg>
      <p:bgPr>
        <a:solidFill>
          <a:schemeClr val="lt1"/>
        </a:solidFill>
      </p:bgPr>
    </p:bg>
    <p:spTree>
      <p:nvGrpSpPr>
        <p:cNvPr id="454" name="Shape 454"/>
        <p:cNvGrpSpPr/>
        <p:nvPr/>
      </p:nvGrpSpPr>
      <p:grpSpPr>
        <a:xfrm>
          <a:off x="0" y="0"/>
          <a:ext cx="0" cy="0"/>
          <a:chOff x="0" y="0"/>
          <a:chExt cx="0" cy="0"/>
        </a:xfrm>
      </p:grpSpPr>
      <p:sp>
        <p:nvSpPr>
          <p:cNvPr id="455" name="Google Shape;455;p79"/>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56" name="Google Shape;456;p79"/>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9"/>
          <p:cNvSpPr txBox="1"/>
          <p:nvPr>
            <p:ph idx="1"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79"/>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79"/>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
        <p:nvSpPr>
          <p:cNvPr id="460" name="Google Shape;460;p79"/>
          <p:cNvSpPr txBox="1"/>
          <p:nvPr>
            <p:ph idx="2" type="body"/>
          </p:nvPr>
        </p:nvSpPr>
        <p:spPr>
          <a:xfrm>
            <a:off x="591629" y="1782000"/>
            <a:ext cx="4775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to links tekst rechts">
  <p:cSld name="foto links tekst rechts">
    <p:bg>
      <p:bgPr>
        <a:solidFill>
          <a:schemeClr val="lt1"/>
        </a:solidFill>
      </p:bgPr>
    </p:bg>
    <p:spTree>
      <p:nvGrpSpPr>
        <p:cNvPr id="461" name="Shape 461"/>
        <p:cNvGrpSpPr/>
        <p:nvPr/>
      </p:nvGrpSpPr>
      <p:grpSpPr>
        <a:xfrm>
          <a:off x="0" y="0"/>
          <a:ext cx="0" cy="0"/>
          <a:chOff x="0" y="0"/>
          <a:chExt cx="0" cy="0"/>
        </a:xfrm>
      </p:grpSpPr>
      <p:sp>
        <p:nvSpPr>
          <p:cNvPr id="462" name="Google Shape;462;p80"/>
          <p:cNvSpPr txBox="1"/>
          <p:nvPr>
            <p:ph idx="11" type="ftr"/>
          </p:nvPr>
        </p:nvSpPr>
        <p:spPr>
          <a:xfrm>
            <a:off x="108000" y="108016"/>
            <a:ext cx="64239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chemeClr val="lt1"/>
                </a:solidFill>
                <a:latin typeface="Arial"/>
                <a:ea typeface="Arial"/>
                <a:cs typeface="Arial"/>
                <a:sym typeface="Arial"/>
              </a:defRPr>
            </a:lvl1pPr>
            <a:lvl2pPr indent="0" lvl="1" marL="3429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63" name="Google Shape;463;p80"/>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80"/>
          <p:cNvSpPr txBox="1"/>
          <p:nvPr>
            <p:ph idx="1" type="body"/>
          </p:nvPr>
        </p:nvSpPr>
        <p:spPr>
          <a:xfrm>
            <a:off x="5389700" y="2033725"/>
            <a:ext cx="3291600" cy="26898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375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375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465" name="Google Shape;465;p80"/>
          <p:cNvSpPr txBox="1"/>
          <p:nvPr>
            <p:ph idx="2" type="subTitle"/>
          </p:nvPr>
        </p:nvSpPr>
        <p:spPr>
          <a:xfrm>
            <a:off x="741898"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80"/>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80"/>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p:cSld name="Titel en object">
    <p:bg>
      <p:bgPr>
        <a:solidFill>
          <a:schemeClr val="lt1"/>
        </a:solidFill>
      </p:bgPr>
    </p:bg>
    <p:spTree>
      <p:nvGrpSpPr>
        <p:cNvPr id="468" name="Shape 468"/>
        <p:cNvGrpSpPr/>
        <p:nvPr/>
      </p:nvGrpSpPr>
      <p:grpSpPr>
        <a:xfrm>
          <a:off x="0" y="0"/>
          <a:ext cx="0" cy="0"/>
          <a:chOff x="0" y="0"/>
          <a:chExt cx="0" cy="0"/>
        </a:xfrm>
      </p:grpSpPr>
      <p:sp>
        <p:nvSpPr>
          <p:cNvPr id="469" name="Google Shape;469;p81"/>
          <p:cNvSpPr txBox="1"/>
          <p:nvPr>
            <p:ph idx="1" type="body"/>
          </p:nvPr>
        </p:nvSpPr>
        <p:spPr>
          <a:xfrm>
            <a:off x="591636" y="1782000"/>
            <a:ext cx="78492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470" name="Google Shape;470;p81"/>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1" name="Google Shape;471;p81"/>
          <p:cNvSpPr txBox="1"/>
          <p:nvPr>
            <p:ph idx="2"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81"/>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73" name="Google Shape;473;p81"/>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81"/>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Titel + object">
    <p:bg>
      <p:bgPr>
        <a:solidFill>
          <a:srgbClr val="FFFFFF"/>
        </a:solidFill>
      </p:bgPr>
    </p:bg>
    <p:spTree>
      <p:nvGrpSpPr>
        <p:cNvPr id="475" name="Shape 475"/>
        <p:cNvGrpSpPr/>
        <p:nvPr/>
      </p:nvGrpSpPr>
      <p:grpSpPr>
        <a:xfrm>
          <a:off x="0" y="0"/>
          <a:ext cx="0" cy="0"/>
          <a:chOff x="0" y="0"/>
          <a:chExt cx="0" cy="0"/>
        </a:xfrm>
      </p:grpSpPr>
      <p:sp>
        <p:nvSpPr>
          <p:cNvPr id="476" name="Google Shape;476;p82"/>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82"/>
          <p:cNvSpPr txBox="1"/>
          <p:nvPr>
            <p:ph idx="1"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82"/>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79" name="Google Shape;479;p82"/>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82"/>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twee objecten">
  <p:cSld name="1_Titel en object">
    <p:bg>
      <p:bgPr>
        <a:solidFill>
          <a:schemeClr val="lt1"/>
        </a:solidFill>
      </p:bgPr>
    </p:bg>
    <p:spTree>
      <p:nvGrpSpPr>
        <p:cNvPr id="481" name="Shape 481"/>
        <p:cNvGrpSpPr/>
        <p:nvPr/>
      </p:nvGrpSpPr>
      <p:grpSpPr>
        <a:xfrm>
          <a:off x="0" y="0"/>
          <a:ext cx="0" cy="0"/>
          <a:chOff x="0" y="0"/>
          <a:chExt cx="0" cy="0"/>
        </a:xfrm>
      </p:grpSpPr>
      <p:sp>
        <p:nvSpPr>
          <p:cNvPr id="482" name="Google Shape;482;p83"/>
          <p:cNvSpPr txBox="1"/>
          <p:nvPr>
            <p:ph idx="1" type="body"/>
          </p:nvPr>
        </p:nvSpPr>
        <p:spPr>
          <a:xfrm>
            <a:off x="593289" y="1782000"/>
            <a:ext cx="37344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483" name="Google Shape;483;p83"/>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83"/>
          <p:cNvSpPr txBox="1"/>
          <p:nvPr>
            <p:ph idx="2" type="body"/>
          </p:nvPr>
        </p:nvSpPr>
        <p:spPr>
          <a:xfrm>
            <a:off x="4710447" y="1782001"/>
            <a:ext cx="36873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u="none" cap="none" strike="noStrike">
                <a:solidFill>
                  <a:schemeClr val="dk1"/>
                </a:solidFill>
                <a:latin typeface="Arial"/>
                <a:ea typeface="Arial"/>
                <a:cs typeface="Arial"/>
                <a:sym typeface="Arial"/>
              </a:defRPr>
            </a:lvl9pPr>
          </a:lstStyle>
          <a:p/>
        </p:txBody>
      </p:sp>
      <p:sp>
        <p:nvSpPr>
          <p:cNvPr id="485" name="Google Shape;485;p83"/>
          <p:cNvSpPr txBox="1"/>
          <p:nvPr>
            <p:ph idx="3" type="subTitle"/>
          </p:nvPr>
        </p:nvSpPr>
        <p:spPr>
          <a:xfrm>
            <a:off x="729000"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83"/>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87" name="Google Shape;487;p83"/>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83"/>
          <p:cNvPicPr preferRelativeResize="0"/>
          <p:nvPr/>
        </p:nvPicPr>
        <p:blipFill rotWithShape="1">
          <a:blip r:embed="rId2">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eld en quote">
  <p:cSld name="Beeld en quote">
    <p:bg>
      <p:bgPr>
        <a:solidFill>
          <a:schemeClr val="lt1"/>
        </a:solidFill>
      </p:bgPr>
    </p:bg>
    <p:spTree>
      <p:nvGrpSpPr>
        <p:cNvPr id="489" name="Shape 489"/>
        <p:cNvGrpSpPr/>
        <p:nvPr/>
      </p:nvGrpSpPr>
      <p:grpSpPr>
        <a:xfrm>
          <a:off x="0" y="0"/>
          <a:ext cx="0" cy="0"/>
          <a:chOff x="0" y="0"/>
          <a:chExt cx="0" cy="0"/>
        </a:xfrm>
      </p:grpSpPr>
      <p:sp>
        <p:nvSpPr>
          <p:cNvPr id="490" name="Google Shape;490;p84"/>
          <p:cNvSpPr txBox="1"/>
          <p:nvPr>
            <p:ph type="title"/>
          </p:nvPr>
        </p:nvSpPr>
        <p:spPr>
          <a:xfrm>
            <a:off x="2953844" y="550889"/>
            <a:ext cx="3480900" cy="4041600"/>
          </a:xfrm>
          <a:prstGeom prst="rect">
            <a:avLst/>
          </a:prstGeom>
          <a:noFill/>
          <a:ln>
            <a:noFill/>
          </a:ln>
        </p:spPr>
        <p:txBody>
          <a:bodyPr anchorCtr="0" anchor="ctr" bIns="91425" lIns="91425" spcFirstLastPara="1" rIns="91425" wrap="square" tIns="91425">
            <a:noAutofit/>
          </a:bodyPr>
          <a:lstStyle>
            <a:lvl1pPr indent="0" lvl="0" marL="0" marR="0" rtl="0" algn="ctr">
              <a:lnSpc>
                <a:spcPct val="70000"/>
              </a:lnSpc>
              <a:spcBef>
                <a:spcPts val="0"/>
              </a:spcBef>
              <a:spcAft>
                <a:spcPts val="0"/>
              </a:spcAft>
              <a:buClr>
                <a:schemeClr val="lt1"/>
              </a:buClr>
              <a:buSzPts val="3000"/>
              <a:buFont typeface="Arial"/>
              <a:buNone/>
              <a:defRPr b="1" i="0" sz="30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91" name="Google Shape;491;p84"/>
          <p:cNvSpPr txBox="1"/>
          <p:nvPr>
            <p:ph idx="1" type="subTitle"/>
          </p:nvPr>
        </p:nvSpPr>
        <p:spPr>
          <a:xfrm>
            <a:off x="741898" y="1094107"/>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84"/>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g" type="blank">
  <p:cSld name="BLANK">
    <p:spTree>
      <p:nvGrpSpPr>
        <p:cNvPr id="493" name="Shape 493"/>
        <p:cNvGrpSpPr/>
        <p:nvPr/>
      </p:nvGrpSpPr>
      <p:grpSpPr>
        <a:xfrm>
          <a:off x="0" y="0"/>
          <a:ext cx="0" cy="0"/>
          <a:chOff x="0" y="0"/>
          <a:chExt cx="0" cy="0"/>
        </a:xfrm>
      </p:grpSpPr>
      <p:sp>
        <p:nvSpPr>
          <p:cNvPr id="494" name="Google Shape;494;p85"/>
          <p:cNvSpPr/>
          <p:nvPr/>
        </p:nvSpPr>
        <p:spPr>
          <a:xfrm>
            <a:off x="0" y="0"/>
            <a:ext cx="29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oranje" type="objTx">
  <p:cSld name="OBJECT_WITH_CAPTION_TEXT">
    <p:bg>
      <p:bgPr>
        <a:solidFill>
          <a:srgbClr val="FFFFFF"/>
        </a:solidFill>
      </p:bgPr>
    </p:bg>
    <p:spTree>
      <p:nvGrpSpPr>
        <p:cNvPr id="495" name="Shape 495"/>
        <p:cNvGrpSpPr/>
        <p:nvPr/>
      </p:nvGrpSpPr>
      <p:grpSpPr>
        <a:xfrm>
          <a:off x="0" y="0"/>
          <a:ext cx="0" cy="0"/>
          <a:chOff x="0" y="0"/>
          <a:chExt cx="0" cy="0"/>
        </a:xfrm>
      </p:grpSpPr>
      <p:sp>
        <p:nvSpPr>
          <p:cNvPr id="496" name="Google Shape;496;p86"/>
          <p:cNvSpPr/>
          <p:nvPr/>
        </p:nvSpPr>
        <p:spPr>
          <a:xfrm>
            <a:off x="0" y="0"/>
            <a:ext cx="3069000" cy="51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6"/>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498" name="Google Shape;498;p86"/>
          <p:cNvSpPr txBox="1"/>
          <p:nvPr>
            <p:ph idx="1"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499" name="Google Shape;499;p86"/>
          <p:cNvSpPr txBox="1"/>
          <p:nvPr>
            <p:ph idx="2" type="body"/>
          </p:nvPr>
        </p:nvSpPr>
        <p:spPr>
          <a:xfrm>
            <a:off x="158020" y="2591400"/>
            <a:ext cx="27033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sp>
        <p:nvSpPr>
          <p:cNvPr id="500" name="Google Shape;500;p86"/>
          <p:cNvSpPr txBox="1"/>
          <p:nvPr>
            <p:ph idx="3" type="subTitle"/>
          </p:nvPr>
        </p:nvSpPr>
        <p:spPr>
          <a:xfrm>
            <a:off x="438475" y="22070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501" name="Google Shape;501;p86"/>
          <p:cNvSpPr txBox="1"/>
          <p:nvPr>
            <p:ph idx="4" type="subTitle"/>
          </p:nvPr>
        </p:nvSpPr>
        <p:spPr>
          <a:xfrm>
            <a:off x="3758200" y="132727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86"/>
          <p:cNvSpPr txBox="1"/>
          <p:nvPr>
            <p:ph idx="5" type="subTitle"/>
          </p:nvPr>
        </p:nvSpPr>
        <p:spPr>
          <a:xfrm>
            <a:off x="3758200" y="247552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86"/>
          <p:cNvSpPr txBox="1"/>
          <p:nvPr>
            <p:ph idx="6"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pic>
        <p:nvPicPr>
          <p:cNvPr id="504" name="Google Shape;504;p86"/>
          <p:cNvPicPr preferRelativeResize="0"/>
          <p:nvPr/>
        </p:nvPicPr>
        <p:blipFill rotWithShape="1">
          <a:blip r:embed="rId2">
            <a:alphaModFix/>
          </a:blip>
          <a:srcRect b="0" l="10766" r="25371" t="0"/>
          <a:stretch/>
        </p:blipFill>
        <p:spPr>
          <a:xfrm rot="5400000">
            <a:off x="466145" y="2493605"/>
            <a:ext cx="5153760" cy="173400"/>
          </a:xfrm>
          <a:prstGeom prst="rect">
            <a:avLst/>
          </a:prstGeom>
          <a:noFill/>
          <a:ln>
            <a:noFill/>
          </a:ln>
        </p:spPr>
      </p:pic>
      <p:sp>
        <p:nvSpPr>
          <p:cNvPr id="505" name="Google Shape;505;p86"/>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86"/>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sopgave groen">
  <p:cSld name="OBJECT_WITH_CAPTION_TEXT_1">
    <p:bg>
      <p:bgPr>
        <a:solidFill>
          <a:srgbClr val="FFFFFF"/>
        </a:solidFill>
      </p:bgPr>
    </p:bg>
    <p:spTree>
      <p:nvGrpSpPr>
        <p:cNvPr id="507" name="Shape 507"/>
        <p:cNvGrpSpPr/>
        <p:nvPr/>
      </p:nvGrpSpPr>
      <p:grpSpPr>
        <a:xfrm>
          <a:off x="0" y="0"/>
          <a:ext cx="0" cy="0"/>
          <a:chOff x="0" y="0"/>
          <a:chExt cx="0" cy="0"/>
        </a:xfrm>
      </p:grpSpPr>
      <p:sp>
        <p:nvSpPr>
          <p:cNvPr id="508" name="Google Shape;508;p87"/>
          <p:cNvSpPr/>
          <p:nvPr/>
        </p:nvSpPr>
        <p:spPr>
          <a:xfrm>
            <a:off x="0" y="0"/>
            <a:ext cx="3069000" cy="515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7"/>
          <p:cNvSpPr txBox="1"/>
          <p:nvPr>
            <p:ph type="title"/>
          </p:nvPr>
        </p:nvSpPr>
        <p:spPr>
          <a:xfrm>
            <a:off x="438475" y="762950"/>
            <a:ext cx="2415300" cy="16002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rgbClr val="FFFFFF"/>
              </a:buClr>
              <a:buSzPts val="2300"/>
              <a:buFont typeface="Arial"/>
              <a:buNone/>
              <a:defRPr b="1" i="0" u="none" cap="none" strike="noStrike">
                <a:solidFill>
                  <a:srgbClr val="FFFFFF"/>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510" name="Google Shape;510;p87"/>
          <p:cNvSpPr txBox="1"/>
          <p:nvPr>
            <p:ph idx="1" type="body"/>
          </p:nvPr>
        </p:nvSpPr>
        <p:spPr>
          <a:xfrm>
            <a:off x="158021" y="2591400"/>
            <a:ext cx="2661900" cy="2088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1pPr>
            <a:lvl2pPr indent="-228600" lvl="1" marL="914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2pPr>
            <a:lvl3pPr indent="-228600" lvl="2" marL="1371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3pPr>
            <a:lvl4pPr indent="-228600" lvl="3" marL="1828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4pPr>
            <a:lvl5pPr indent="-228600" lvl="4" marL="22860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5pPr>
            <a:lvl6pPr indent="-228600" lvl="5" marL="27432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6pPr>
            <a:lvl7pPr indent="-228600" lvl="6" marL="32004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7pPr>
            <a:lvl8pPr indent="-228600" lvl="7" marL="36576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8pPr>
            <a:lvl9pPr indent="-228600" lvl="8" marL="4114800" marR="0" rtl="0" algn="l">
              <a:lnSpc>
                <a:spcPct val="100000"/>
              </a:lnSpc>
              <a:spcBef>
                <a:spcPts val="400"/>
              </a:spcBef>
              <a:spcAft>
                <a:spcPts val="0"/>
              </a:spcAft>
              <a:buClr>
                <a:srgbClr val="FFFFFF"/>
              </a:buClr>
              <a:buSzPts val="900"/>
              <a:buFont typeface="Arial"/>
              <a:buNone/>
              <a:defRPr b="0" i="0" sz="900" u="none" cap="none" strike="noStrike">
                <a:solidFill>
                  <a:srgbClr val="FFFFFF"/>
                </a:solidFill>
                <a:latin typeface="Arial"/>
                <a:ea typeface="Arial"/>
                <a:cs typeface="Arial"/>
                <a:sym typeface="Arial"/>
              </a:defRPr>
            </a:lvl9pPr>
          </a:lstStyle>
          <a:p/>
        </p:txBody>
      </p:sp>
      <p:pic>
        <p:nvPicPr>
          <p:cNvPr id="511" name="Google Shape;511;p87"/>
          <p:cNvPicPr preferRelativeResize="0"/>
          <p:nvPr/>
        </p:nvPicPr>
        <p:blipFill rotWithShape="1">
          <a:blip r:embed="rId2">
            <a:alphaModFix/>
          </a:blip>
          <a:srcRect b="0" l="10766" r="25371" t="0"/>
          <a:stretch/>
        </p:blipFill>
        <p:spPr>
          <a:xfrm rot="5400000">
            <a:off x="466145" y="2493605"/>
            <a:ext cx="5153760" cy="173400"/>
          </a:xfrm>
          <a:prstGeom prst="rect">
            <a:avLst/>
          </a:prstGeom>
          <a:noFill/>
          <a:ln>
            <a:noFill/>
          </a:ln>
        </p:spPr>
      </p:pic>
      <p:sp>
        <p:nvSpPr>
          <p:cNvPr id="512" name="Google Shape;512;p87"/>
          <p:cNvSpPr txBox="1"/>
          <p:nvPr>
            <p:ph idx="2" type="body"/>
          </p:nvPr>
        </p:nvSpPr>
        <p:spPr>
          <a:xfrm>
            <a:off x="3837125" y="1714100"/>
            <a:ext cx="43659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513" name="Google Shape;513;p87"/>
          <p:cNvSpPr txBox="1"/>
          <p:nvPr>
            <p:ph idx="3" type="subTitle"/>
          </p:nvPr>
        </p:nvSpPr>
        <p:spPr>
          <a:xfrm>
            <a:off x="3758200" y="132727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514" name="Google Shape;514;p87"/>
          <p:cNvSpPr txBox="1"/>
          <p:nvPr>
            <p:ph idx="4" type="subTitle"/>
          </p:nvPr>
        </p:nvSpPr>
        <p:spPr>
          <a:xfrm>
            <a:off x="3758200" y="2475525"/>
            <a:ext cx="2492700" cy="4989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515" name="Google Shape;515;p87"/>
          <p:cNvSpPr txBox="1"/>
          <p:nvPr>
            <p:ph idx="5" type="body"/>
          </p:nvPr>
        </p:nvSpPr>
        <p:spPr>
          <a:xfrm>
            <a:off x="3837125" y="2869250"/>
            <a:ext cx="4395300" cy="649200"/>
          </a:xfrm>
          <a:prstGeom prst="rect">
            <a:avLst/>
          </a:prstGeom>
          <a:noFill/>
          <a:ln>
            <a:noFill/>
          </a:ln>
        </p:spPr>
        <p:txBody>
          <a:bodyPr anchorCtr="0" anchor="t" bIns="68575" lIns="68575" spcFirstLastPara="1" rIns="68575" wrap="square" tIns="68575">
            <a:noAutofit/>
          </a:bodyPr>
          <a:lstStyle>
            <a:lvl1pPr indent="-285750" lvl="0" marL="457200" marR="0" rtl="0" algn="l">
              <a:lnSpc>
                <a:spcPct val="100000"/>
              </a:lnSpc>
              <a:spcBef>
                <a:spcPts val="8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1pPr>
            <a:lvl2pPr indent="-285750" lvl="1" marL="9144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516" name="Google Shape;516;p87"/>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87"/>
          <p:cNvSpPr txBox="1"/>
          <p:nvPr>
            <p:ph idx="6" type="subTitle"/>
          </p:nvPr>
        </p:nvSpPr>
        <p:spPr>
          <a:xfrm>
            <a:off x="438475" y="2207042"/>
            <a:ext cx="3330300" cy="48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518" name="Google Shape;518;p87"/>
          <p:cNvPicPr preferRelativeResize="0"/>
          <p:nvPr/>
        </p:nvPicPr>
        <p:blipFill rotWithShape="1">
          <a:blip r:embed="rId3">
            <a:alphaModFix/>
          </a:blip>
          <a:srcRect b="0" l="159" r="169" t="0"/>
          <a:stretch/>
        </p:blipFill>
        <p:spPr>
          <a:xfrm>
            <a:off x="8004337" y="158713"/>
            <a:ext cx="976414" cy="414707"/>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type="obj">
  <p:cSld name="OBJECT">
    <p:spTree>
      <p:nvGrpSpPr>
        <p:cNvPr id="519" name="Shape 519"/>
        <p:cNvGrpSpPr/>
        <p:nvPr/>
      </p:nvGrpSpPr>
      <p:grpSpPr>
        <a:xfrm>
          <a:off x="0" y="0"/>
          <a:ext cx="0" cy="0"/>
          <a:chOff x="0" y="0"/>
          <a:chExt cx="0" cy="0"/>
        </a:xfrm>
      </p:grpSpPr>
      <p:sp>
        <p:nvSpPr>
          <p:cNvPr id="520" name="Google Shape;520;p88"/>
          <p:cNvSpPr txBox="1"/>
          <p:nvPr>
            <p:ph type="title"/>
          </p:nvPr>
        </p:nvSpPr>
        <p:spPr>
          <a:xfrm>
            <a:off x="900113" y="847725"/>
            <a:ext cx="5791200" cy="465600"/>
          </a:xfrm>
          <a:prstGeom prst="rect">
            <a:avLst/>
          </a:prstGeom>
          <a:noFill/>
          <a:ln>
            <a:noFill/>
          </a:ln>
        </p:spPr>
        <p:txBody>
          <a:bodyPr anchorCtr="0" anchor="t" bIns="45700" lIns="91425" spcFirstLastPara="1" rIns="91425" wrap="square" tIns="45700">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1" name="Google Shape;521;p88"/>
          <p:cNvSpPr txBox="1"/>
          <p:nvPr>
            <p:ph idx="1" type="body"/>
          </p:nvPr>
        </p:nvSpPr>
        <p:spPr>
          <a:xfrm>
            <a:off x="900113" y="1437085"/>
            <a:ext cx="7674000" cy="3187500"/>
          </a:xfrm>
          <a:prstGeom prst="rect">
            <a:avLst/>
          </a:prstGeom>
          <a:noFill/>
          <a:ln>
            <a:noFill/>
          </a:ln>
        </p:spPr>
        <p:txBody>
          <a:bodyPr anchorCtr="0" anchor="t" bIns="45700" lIns="91425" spcFirstLastPara="1" rIns="91425" wrap="square" tIns="45700">
            <a:noAutofit/>
          </a:bodyPr>
          <a:lstStyle>
            <a:lvl1pPr indent="-354330" lvl="0" marL="457200" marR="0" rtl="0" algn="l">
              <a:lnSpc>
                <a:spcPct val="90000"/>
              </a:lnSpc>
              <a:spcBef>
                <a:spcPts val="300"/>
              </a:spcBef>
              <a:spcAft>
                <a:spcPts val="0"/>
              </a:spcAft>
              <a:buClr>
                <a:schemeClr val="dk1"/>
              </a:buClr>
              <a:buSzPts val="1980"/>
              <a:buFont typeface="Arial"/>
              <a:buChar char="•"/>
              <a:defRPr sz="2200">
                <a:solidFill>
                  <a:schemeClr val="dk1"/>
                </a:solidFill>
                <a:latin typeface="Arial"/>
                <a:ea typeface="Arial"/>
                <a:cs typeface="Arial"/>
                <a:sym typeface="Arial"/>
              </a:defRPr>
            </a:lvl1pPr>
            <a:lvl2pPr indent="-326390" lvl="1" marL="914400" marR="0" rtl="0" algn="l">
              <a:lnSpc>
                <a:spcPct val="90000"/>
              </a:lnSpc>
              <a:spcBef>
                <a:spcPts val="300"/>
              </a:spcBef>
              <a:spcAft>
                <a:spcPts val="0"/>
              </a:spcAft>
              <a:buClr>
                <a:srgbClr val="7F7F7F"/>
              </a:buClr>
              <a:buSzPts val="1540"/>
              <a:buFont typeface="Arial"/>
              <a:buChar char="•"/>
              <a:defRPr b="0" i="0" sz="2200" u="none" cap="none" strike="noStrike">
                <a:solidFill>
                  <a:srgbClr val="7F7F7F"/>
                </a:solidFill>
                <a:latin typeface="Arial"/>
                <a:ea typeface="Arial"/>
                <a:cs typeface="Arial"/>
                <a:sym typeface="Arial"/>
              </a:defRPr>
            </a:lvl2pPr>
            <a:lvl3pPr indent="-342900" lvl="2" marL="13716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2" name="Google Shape;522;p88"/>
          <p:cNvSpPr txBox="1"/>
          <p:nvPr>
            <p:ph idx="10" type="dt"/>
          </p:nvPr>
        </p:nvSpPr>
        <p:spPr>
          <a:xfrm>
            <a:off x="838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3" name="Google Shape;523;p8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4" name="Google Shape;524;p8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5" Type="http://schemas.openxmlformats.org/officeDocument/2006/relationships/slideLayout" Target="../slideLayouts/slideLayout31.xml"/><Relationship Id="rId19" Type="http://schemas.openxmlformats.org/officeDocument/2006/relationships/slideLayout" Target="../slideLayouts/slideLayout45.xml"/><Relationship Id="rId6" Type="http://schemas.openxmlformats.org/officeDocument/2006/relationships/slideLayout" Target="../slideLayouts/slideLayout32.xml"/><Relationship Id="rId18" Type="http://schemas.openxmlformats.org/officeDocument/2006/relationships/slideLayout" Target="../slideLayouts/slideLayout44.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5.xml"/><Relationship Id="rId11" Type="http://schemas.openxmlformats.org/officeDocument/2006/relationships/slideLayout" Target="../slideLayouts/slideLayout56.xml"/><Relationship Id="rId22" Type="http://schemas.openxmlformats.org/officeDocument/2006/relationships/theme" Target="../theme/theme2.xml"/><Relationship Id="rId10" Type="http://schemas.openxmlformats.org/officeDocument/2006/relationships/slideLayout" Target="../slideLayouts/slideLayout55.xml"/><Relationship Id="rId21" Type="http://schemas.openxmlformats.org/officeDocument/2006/relationships/slideLayout" Target="../slideLayouts/slideLayout66.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19" Type="http://schemas.openxmlformats.org/officeDocument/2006/relationships/slideLayout" Target="../slideLayouts/slideLayout64.xml"/><Relationship Id="rId6" Type="http://schemas.openxmlformats.org/officeDocument/2006/relationships/slideLayout" Target="../slideLayouts/slideLayout51.xml"/><Relationship Id="rId18" Type="http://schemas.openxmlformats.org/officeDocument/2006/relationships/slideLayout" Target="../slideLayouts/slideLayout63.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5" Type="http://schemas.openxmlformats.org/officeDocument/2006/relationships/slideLayout" Target="../slideLayouts/slideLayout71.xml"/><Relationship Id="rId6" Type="http://schemas.openxmlformats.org/officeDocument/2006/relationships/slideLayout" Target="../slideLayouts/slideLayout72.xml"/><Relationship Id="rId18" Type="http://schemas.openxmlformats.org/officeDocument/2006/relationships/theme" Target="../theme/theme3.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729000" y="1782000"/>
            <a:ext cx="77946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9pPr>
          </a:lstStyle>
          <a:p/>
        </p:txBody>
      </p:sp>
      <p:sp>
        <p:nvSpPr>
          <p:cNvPr id="52" name="Google Shape;52;p13"/>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3" name="Shape 143"/>
        <p:cNvGrpSpPr/>
        <p:nvPr/>
      </p:nvGrpSpPr>
      <p:grpSpPr>
        <a:xfrm>
          <a:off x="0" y="0"/>
          <a:ext cx="0" cy="0"/>
          <a:chOff x="0" y="0"/>
          <a:chExt cx="0" cy="0"/>
        </a:xfrm>
      </p:grpSpPr>
      <p:sp>
        <p:nvSpPr>
          <p:cNvPr id="144" name="Google Shape;144;p29"/>
          <p:cNvSpPr txBox="1"/>
          <p:nvPr>
            <p:ph idx="1" type="body"/>
          </p:nvPr>
        </p:nvSpPr>
        <p:spPr>
          <a:xfrm>
            <a:off x="729000" y="1782000"/>
            <a:ext cx="77946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9pPr>
          </a:lstStyle>
          <a:p/>
        </p:txBody>
      </p:sp>
      <p:sp>
        <p:nvSpPr>
          <p:cNvPr id="145" name="Google Shape;145;p29"/>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9"/>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lv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6" name="Shape 266"/>
        <p:cNvGrpSpPr/>
        <p:nvPr/>
      </p:nvGrpSpPr>
      <p:grpSpPr>
        <a:xfrm>
          <a:off x="0" y="0"/>
          <a:ext cx="0" cy="0"/>
          <a:chOff x="0" y="0"/>
          <a:chExt cx="0" cy="0"/>
        </a:xfrm>
      </p:grpSpPr>
      <p:sp>
        <p:nvSpPr>
          <p:cNvPr id="267" name="Google Shape;267;p49"/>
          <p:cNvSpPr txBox="1"/>
          <p:nvPr>
            <p:ph idx="1" type="body"/>
          </p:nvPr>
        </p:nvSpPr>
        <p:spPr>
          <a:xfrm>
            <a:off x="729000" y="1782000"/>
            <a:ext cx="77946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9pPr>
          </a:lstStyle>
          <a:p/>
        </p:txBody>
      </p:sp>
      <p:sp>
        <p:nvSpPr>
          <p:cNvPr id="268" name="Google Shape;268;p49"/>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49"/>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
        <p:nvSpPr>
          <p:cNvPr id="414" name="Google Shape;414;p71"/>
          <p:cNvSpPr txBox="1"/>
          <p:nvPr>
            <p:ph idx="1" type="body"/>
          </p:nvPr>
        </p:nvSpPr>
        <p:spPr>
          <a:xfrm>
            <a:off x="729000" y="1782000"/>
            <a:ext cx="7794600" cy="2820600"/>
          </a:xfrm>
          <a:prstGeom prst="rect">
            <a:avLst/>
          </a:prstGeom>
          <a:noFill/>
          <a:ln>
            <a:noFill/>
          </a:ln>
        </p:spPr>
        <p:txBody>
          <a:bodyPr anchorCtr="0" anchor="t" bIns="68575" lIns="68575" spcFirstLastPara="1" rIns="68575" wrap="square" tIns="68575">
            <a:noAutofit/>
          </a:bodyPr>
          <a:lstStyle>
            <a:lvl1pPr indent="-336550" lvl="0" marL="457200" marR="0" rtl="0" algn="l">
              <a:lnSpc>
                <a:spcPct val="100000"/>
              </a:lnSpc>
              <a:spcBef>
                <a:spcPts val="8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04800" lvl="4" marL="2286000" marR="0" rtl="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6pPr>
            <a:lvl7pPr indent="-292100" lvl="6" marL="32004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7pPr>
            <a:lvl8pPr indent="-292100" lvl="7" marL="36576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8pPr>
            <a:lvl9pPr indent="-292100" lvl="8" marL="4114800" marR="0" rtl="0" algn="l">
              <a:lnSpc>
                <a:spcPct val="90000"/>
              </a:lnSpc>
              <a:spcBef>
                <a:spcPts val="4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9pPr>
          </a:lstStyle>
          <a:p/>
        </p:txBody>
      </p:sp>
      <p:sp>
        <p:nvSpPr>
          <p:cNvPr id="415" name="Google Shape;415;p71"/>
          <p:cNvSpPr txBox="1"/>
          <p:nvPr>
            <p:ph idx="12" type="sldNum"/>
          </p:nvPr>
        </p:nvSpPr>
        <p:spPr>
          <a:xfrm>
            <a:off x="8170479" y="4767263"/>
            <a:ext cx="8103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71"/>
          <p:cNvSpPr txBox="1"/>
          <p:nvPr>
            <p:ph type="title"/>
          </p:nvPr>
        </p:nvSpPr>
        <p:spPr>
          <a:xfrm>
            <a:off x="729000" y="-9"/>
            <a:ext cx="3480900" cy="1246500"/>
          </a:xfrm>
          <a:prstGeom prst="rect">
            <a:avLst/>
          </a:prstGeom>
          <a:noFill/>
          <a:ln>
            <a:noFill/>
          </a:ln>
        </p:spPr>
        <p:txBody>
          <a:bodyPr anchorCtr="0" anchor="b" bIns="91425" lIns="91425" spcFirstLastPara="1" rIns="91425" wrap="square" tIns="91425">
            <a:noAutofit/>
          </a:bodyPr>
          <a:lstStyle>
            <a:lvl1pPr indent="0" lvl="0" marL="0" marR="0" rtl="0" algn="l">
              <a:lnSpc>
                <a:spcPct val="70000"/>
              </a:lnSpc>
              <a:spcBef>
                <a:spcPts val="0"/>
              </a:spcBef>
              <a:spcAft>
                <a:spcPts val="0"/>
              </a:spcAft>
              <a:buClr>
                <a:schemeClr val="dk2"/>
              </a:buClr>
              <a:buSzPts val="2300"/>
              <a:buFont typeface="Arial"/>
              <a:buNone/>
              <a:defRPr b="1" i="0" sz="2300" u="none" cap="none" strike="noStrike">
                <a:solidFill>
                  <a:schemeClr val="dk2"/>
                </a:solidFill>
                <a:latin typeface="Arial"/>
                <a:ea typeface="Arial"/>
                <a:cs typeface="Arial"/>
                <a:sym typeface="Arial"/>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xml"/><Relationship Id="rId3" Type="http://schemas.openxmlformats.org/officeDocument/2006/relationships/image" Target="../media/image8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 Id="rId3" Type="http://schemas.openxmlformats.org/officeDocument/2006/relationships/image" Target="../media/image95.png"/><Relationship Id="rId4" Type="http://schemas.openxmlformats.org/officeDocument/2006/relationships/hyperlink" Target="https://wegenenverkeer.be/bim" TargetMode="External"/><Relationship Id="rId5" Type="http://schemas.openxmlformats.org/officeDocument/2006/relationships/hyperlink" Target="https://docs.google.com/forms/d/e/1FAIpQLSe1Q0oH5devyappJl8bdN1vpz1S8lFeTL1OUI9LPRRV_q8lQQ/viewfor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2.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 Id="rId3" Type="http://schemas.openxmlformats.org/officeDocument/2006/relationships/image" Target="../media/image8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xml"/><Relationship Id="rId3" Type="http://schemas.openxmlformats.org/officeDocument/2006/relationships/hyperlink" Target="https://wegenenverkeer-test.data.vlaanderen.be/" TargetMode="External"/><Relationship Id="rId4" Type="http://schemas.openxmlformats.org/officeDocument/2006/relationships/hyperlink" Target="https://wegenenverkeer-test.data.vlaanderen.be/" TargetMode="External"/><Relationship Id="rId5"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5.xml"/><Relationship Id="rId3" Type="http://schemas.openxmlformats.org/officeDocument/2006/relationships/hyperlink" Target="https://wegenenverkeer-test.data.vlaanderen.be/ns/abstracten/" TargetMode="External"/><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hyperlink" Target="https://wegenenverkeer-test.data.vlaanderen.be/doc/implementatiemodel/eenvoudige-datatyp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hyperlink" Target="https://wegenenverkeer-test.data.vlaanderen.be/doc/implementatiemodel/complexe-datatyp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hyperlink" Target="https://wegenenverkeer-test.data.vlaanderen.be/doc/implementatiemodel/union-datatyp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2.png"/><Relationship Id="rId12" Type="http://schemas.openxmlformats.org/officeDocument/2006/relationships/image" Target="../media/image29.png"/><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8.png"/><Relationship Id="rId7" Type="http://schemas.openxmlformats.org/officeDocument/2006/relationships/image" Target="../media/image25.png"/><Relationship Id="rId8"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0.xml"/><Relationship Id="rId3"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2.xml"/><Relationship Id="rId3"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8.xml"/><Relationship Id="rId3" Type="http://schemas.openxmlformats.org/officeDocument/2006/relationships/hyperlink" Target="https://wegenenverkeer.data.vlaanderen.be/" TargetMode="External"/><Relationship Id="rId4" Type="http://schemas.openxmlformats.org/officeDocument/2006/relationships/hyperlink" Target="https://wegenenverkeer.data.vlaanderen.be/" TargetMode="External"/><Relationship Id="rId5" Type="http://schemas.openxmlformats.org/officeDocument/2006/relationships/hyperlink" Target="https://wegenenverkeer-test.data.vlaanderen.be/doc/implementatiemodel/master/" TargetMode="External"/><Relationship Id="rId6" Type="http://schemas.openxmlformats.org/officeDocument/2006/relationships/hyperlink" Target="https://wegenenverkeer-test.data.vlaanderen.be/doc/implementatiemodel/maste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9.xml"/><Relationship Id="rId3" Type="http://schemas.openxmlformats.org/officeDocument/2006/relationships/image" Target="../media/image88.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1.xml"/><Relationship Id="rId3"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2.xml"/><Relationship Id="rId3"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 Id="rId3" Type="http://schemas.openxmlformats.org/officeDocument/2006/relationships/image" Target="../media/image80.png"/><Relationship Id="rId4" Type="http://schemas.openxmlformats.org/officeDocument/2006/relationships/hyperlink" Target="https://informatievlaanderen.github.io/handreikingOslo/" TargetMode="External"/><Relationship Id="rId5"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0" Type="http://schemas.openxmlformats.org/officeDocument/2006/relationships/hyperlink" Target="https://docs.google.com/forms/d/e/1FAIpQLSe1Q0oH5devyappJl8bdN1vpz1S8lFeTL1OUI9LPRRV_q8lQQ/viewform" TargetMode="External"/><Relationship Id="rId1" Type="http://schemas.openxmlformats.org/officeDocument/2006/relationships/slideLayout" Target="../slideLayouts/slideLayout55.xml"/><Relationship Id="rId2" Type="http://schemas.openxmlformats.org/officeDocument/2006/relationships/notesSlide" Target="../notesSlides/notesSlide57.xml"/><Relationship Id="rId3" Type="http://schemas.openxmlformats.org/officeDocument/2006/relationships/hyperlink" Target="https://wegenenverkeer-test.data.vlaanderen.be/#veelgestelde-vragen" TargetMode="External"/><Relationship Id="rId4" Type="http://schemas.openxmlformats.org/officeDocument/2006/relationships/hyperlink" Target="https://informatievlaanderen.github.io/handreikingOslo/" TargetMode="External"/><Relationship Id="rId9" Type="http://schemas.openxmlformats.org/officeDocument/2006/relationships/hyperlink" Target="https://wegenenverkeer.be/bim" TargetMode="External"/><Relationship Id="rId5" Type="http://schemas.openxmlformats.org/officeDocument/2006/relationships/hyperlink" Target="https://data.vlaanderen.be/cms/VlaamseURI-StandaardVoorData_V1.0.pdf" TargetMode="External"/><Relationship Id="rId6" Type="http://schemas.openxmlformats.org/officeDocument/2006/relationships/hyperlink" Target="https://wegenenverkeer-test.data.vlaanderen.be/" TargetMode="External"/><Relationship Id="rId7" Type="http://schemas.openxmlformats.org/officeDocument/2006/relationships/hyperlink" Target="https://wegenenverkeer-test.data.vlaanderen.be/" TargetMode="External"/><Relationship Id="rId8" Type="http://schemas.openxmlformats.org/officeDocument/2006/relationships/hyperlink" Target="https://wegenenverkeer-test.data.vlaanderen.be/doc/implementatiemodel/master/html/OTL-TechnischeDocumentatie.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8.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89"/>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0" name="Google Shape;530;p89"/>
          <p:cNvSpPr txBox="1"/>
          <p:nvPr/>
        </p:nvSpPr>
        <p:spPr>
          <a:xfrm>
            <a:off x="-54525" y="361750"/>
            <a:ext cx="7424400" cy="6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accent5"/>
                </a:solidFill>
                <a:latin typeface="Calibri"/>
                <a:ea typeface="Calibri"/>
                <a:cs typeface="Calibri"/>
                <a:sym typeface="Calibri"/>
              </a:rPr>
              <a:t>OSLO² en OTL voor analisten</a:t>
            </a:r>
            <a:endParaRPr b="1" sz="3600">
              <a:solidFill>
                <a:schemeClr val="accent5"/>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3600">
              <a:solidFill>
                <a:schemeClr val="accent5"/>
              </a:solidFill>
              <a:latin typeface="Calibri"/>
              <a:ea typeface="Calibri"/>
              <a:cs typeface="Calibri"/>
              <a:sym typeface="Calibri"/>
            </a:endParaRPr>
          </a:p>
          <a:p>
            <a:pPr indent="0" lvl="0" marL="0" rtl="0" algn="ctr">
              <a:spcBef>
                <a:spcPts val="0"/>
              </a:spcBef>
              <a:spcAft>
                <a:spcPts val="0"/>
              </a:spcAft>
              <a:buNone/>
            </a:pPr>
            <a:r>
              <a:t/>
            </a:r>
            <a:endParaRPr b="1" sz="3600">
              <a:solidFill>
                <a:schemeClr val="accent5"/>
              </a:solidFill>
              <a:latin typeface="Calibri"/>
              <a:ea typeface="Calibri"/>
              <a:cs typeface="Calibri"/>
              <a:sym typeface="Calibri"/>
            </a:endParaRPr>
          </a:p>
        </p:txBody>
      </p:sp>
      <p:sp>
        <p:nvSpPr>
          <p:cNvPr id="531" name="Google Shape;531;p89"/>
          <p:cNvSpPr txBox="1"/>
          <p:nvPr/>
        </p:nvSpPr>
        <p:spPr>
          <a:xfrm>
            <a:off x="0" y="1233825"/>
            <a:ext cx="6480000" cy="36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chemeClr val="dk2"/>
                </a:solidFill>
                <a:latin typeface="Calibri"/>
                <a:ea typeface="Calibri"/>
                <a:cs typeface="Calibri"/>
                <a:sym typeface="Calibri"/>
              </a:rPr>
              <a:t>13 november</a:t>
            </a:r>
            <a:r>
              <a:rPr b="1" lang="en" sz="1800">
                <a:solidFill>
                  <a:schemeClr val="dk2"/>
                </a:solidFill>
                <a:latin typeface="Calibri"/>
                <a:ea typeface="Calibri"/>
                <a:cs typeface="Calibri"/>
                <a:sym typeface="Calibri"/>
              </a:rPr>
              <a:t> 2019</a:t>
            </a:r>
            <a:endParaRPr b="1" sz="1800">
              <a:solidFill>
                <a:schemeClr val="dk2"/>
              </a:solidFill>
              <a:latin typeface="Calibri"/>
              <a:ea typeface="Calibri"/>
              <a:cs typeface="Calibri"/>
              <a:sym typeface="Calibri"/>
            </a:endParaRPr>
          </a:p>
        </p:txBody>
      </p:sp>
      <p:sp>
        <p:nvSpPr>
          <p:cNvPr id="532" name="Google Shape;532;p89"/>
          <p:cNvSpPr txBox="1"/>
          <p:nvPr/>
        </p:nvSpPr>
        <p:spPr>
          <a:xfrm>
            <a:off x="494300" y="3779625"/>
            <a:ext cx="64800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Michiel De Keyzer</a:t>
            </a:r>
            <a:endParaRPr b="1" sz="1800">
              <a:solidFill>
                <a:srgbClr val="FFFFFF"/>
              </a:solidFill>
              <a:latin typeface="Calibri"/>
              <a:ea typeface="Calibri"/>
              <a:cs typeface="Calibri"/>
              <a:sym typeface="Calibri"/>
            </a:endParaRPr>
          </a:p>
          <a:p>
            <a:pPr indent="0" lvl="0" marL="0" rtl="0" algn="l">
              <a:spcBef>
                <a:spcPts val="0"/>
              </a:spcBef>
              <a:spcAft>
                <a:spcPts val="0"/>
              </a:spcAft>
              <a:buNone/>
            </a:pPr>
            <a:r>
              <a:rPr b="1" lang="en" sz="1800">
                <a:solidFill>
                  <a:srgbClr val="FFFFFF"/>
                </a:solidFill>
                <a:latin typeface="Calibri"/>
                <a:ea typeface="Calibri"/>
                <a:cs typeface="Calibri"/>
                <a:sym typeface="Calibri"/>
              </a:rPr>
              <a:t>Joost De Weghe</a:t>
            </a:r>
            <a:endParaRPr b="1" sz="18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8"/>
          <p:cNvSpPr/>
          <p:nvPr/>
        </p:nvSpPr>
        <p:spPr>
          <a:xfrm>
            <a:off x="1358800" y="1109625"/>
            <a:ext cx="4595700" cy="3610500"/>
          </a:xfrm>
          <a:prstGeom prst="roundRect">
            <a:avLst>
              <a:gd fmla="val 508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80" name="Google Shape;680;p98"/>
          <p:cNvSpPr txBox="1"/>
          <p:nvPr>
            <p:ph type="title"/>
          </p:nvPr>
        </p:nvSpPr>
        <p:spPr>
          <a:xfrm>
            <a:off x="801025" y="0"/>
            <a:ext cx="59928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Gebruikte concepten </a:t>
            </a:r>
            <a:endParaRPr/>
          </a:p>
        </p:txBody>
      </p:sp>
      <p:pic>
        <p:nvPicPr>
          <p:cNvPr id="681" name="Google Shape;681;p98"/>
          <p:cNvPicPr preferRelativeResize="0"/>
          <p:nvPr/>
        </p:nvPicPr>
        <p:blipFill rotWithShape="1">
          <a:blip r:embed="rId3">
            <a:alphaModFix/>
          </a:blip>
          <a:srcRect b="60276" l="0" r="0" t="0"/>
          <a:stretch/>
        </p:blipFill>
        <p:spPr>
          <a:xfrm>
            <a:off x="1534163" y="2377812"/>
            <a:ext cx="4276824" cy="1154137"/>
          </a:xfrm>
          <a:prstGeom prst="rect">
            <a:avLst/>
          </a:prstGeom>
          <a:noFill/>
          <a:ln>
            <a:noFill/>
          </a:ln>
        </p:spPr>
      </p:pic>
      <p:pic>
        <p:nvPicPr>
          <p:cNvPr id="682" name="Google Shape;682;p98"/>
          <p:cNvPicPr preferRelativeResize="0"/>
          <p:nvPr/>
        </p:nvPicPr>
        <p:blipFill rotWithShape="1">
          <a:blip r:embed="rId4">
            <a:alphaModFix/>
          </a:blip>
          <a:srcRect b="58573" l="0" r="0" t="0"/>
          <a:stretch/>
        </p:blipFill>
        <p:spPr>
          <a:xfrm>
            <a:off x="1468800" y="1195075"/>
            <a:ext cx="4407552" cy="1134175"/>
          </a:xfrm>
          <a:prstGeom prst="rect">
            <a:avLst/>
          </a:prstGeom>
          <a:noFill/>
          <a:ln>
            <a:noFill/>
          </a:ln>
        </p:spPr>
      </p:pic>
      <p:sp>
        <p:nvSpPr>
          <p:cNvPr id="683" name="Google Shape;683;p98"/>
          <p:cNvSpPr/>
          <p:nvPr/>
        </p:nvSpPr>
        <p:spPr>
          <a:xfrm rot="5400000">
            <a:off x="5702350" y="2401900"/>
            <a:ext cx="804300" cy="300000"/>
          </a:xfrm>
          <a:prstGeom prst="curvedDownArrow">
            <a:avLst>
              <a:gd fmla="val 25000" name="adj1"/>
              <a:gd fmla="val 78985" name="adj2"/>
              <a:gd fmla="val 25000" name="adj3"/>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98"/>
          <p:cNvSpPr/>
          <p:nvPr/>
        </p:nvSpPr>
        <p:spPr>
          <a:xfrm>
            <a:off x="1519400" y="3587825"/>
            <a:ext cx="4328700" cy="96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5" name="Google Shape;685;p98"/>
          <p:cNvPicPr preferRelativeResize="0"/>
          <p:nvPr/>
        </p:nvPicPr>
        <p:blipFill rotWithShape="1">
          <a:blip r:embed="rId5">
            <a:alphaModFix/>
          </a:blip>
          <a:srcRect b="0" l="0" r="0" t="0"/>
          <a:stretch/>
        </p:blipFill>
        <p:spPr>
          <a:xfrm>
            <a:off x="1508188" y="3580500"/>
            <a:ext cx="4328774" cy="255850"/>
          </a:xfrm>
          <a:prstGeom prst="rect">
            <a:avLst/>
          </a:prstGeom>
          <a:noFill/>
          <a:ln>
            <a:noFill/>
          </a:ln>
        </p:spPr>
      </p:pic>
      <p:pic>
        <p:nvPicPr>
          <p:cNvPr id="686" name="Google Shape;686;p98"/>
          <p:cNvPicPr preferRelativeResize="0"/>
          <p:nvPr/>
        </p:nvPicPr>
        <p:blipFill rotWithShape="1">
          <a:blip r:embed="rId6">
            <a:alphaModFix/>
          </a:blip>
          <a:srcRect b="0" l="0" r="0" t="0"/>
          <a:stretch/>
        </p:blipFill>
        <p:spPr>
          <a:xfrm>
            <a:off x="1508200" y="3860500"/>
            <a:ext cx="4328751" cy="664339"/>
          </a:xfrm>
          <a:prstGeom prst="rect">
            <a:avLst/>
          </a:prstGeom>
          <a:noFill/>
          <a:ln>
            <a:noFill/>
          </a:ln>
        </p:spPr>
      </p:pic>
      <p:sp>
        <p:nvSpPr>
          <p:cNvPr id="687" name="Google Shape;687;p98"/>
          <p:cNvSpPr txBox="1"/>
          <p:nvPr/>
        </p:nvSpPr>
        <p:spPr>
          <a:xfrm rot="-5400000">
            <a:off x="-160000" y="2619100"/>
            <a:ext cx="2634600" cy="25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Arial"/>
                <a:ea typeface="Arial"/>
                <a:cs typeface="Arial"/>
                <a:sym typeface="Arial"/>
              </a:rPr>
              <a:t>informatiemodellen</a:t>
            </a:r>
            <a:endParaRPr b="1" i="0" sz="1200" u="none" cap="none" strike="noStrike">
              <a:solidFill>
                <a:schemeClr val="dk2"/>
              </a:solidFill>
              <a:latin typeface="Arial"/>
              <a:ea typeface="Arial"/>
              <a:cs typeface="Arial"/>
              <a:sym typeface="Arial"/>
            </a:endParaRPr>
          </a:p>
        </p:txBody>
      </p:sp>
      <p:sp>
        <p:nvSpPr>
          <p:cNvPr id="688" name="Google Shape;688;p98"/>
          <p:cNvSpPr/>
          <p:nvPr/>
        </p:nvSpPr>
        <p:spPr>
          <a:xfrm>
            <a:off x="1440950" y="1522950"/>
            <a:ext cx="2907300" cy="3001800"/>
          </a:xfrm>
          <a:prstGeom prst="roundRect">
            <a:avLst>
              <a:gd fmla="val 6865"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9" name="Google Shape;689;p98"/>
          <p:cNvCxnSpPr>
            <a:stCxn id="688" idx="3"/>
          </p:cNvCxnSpPr>
          <p:nvPr/>
        </p:nvCxnSpPr>
        <p:spPr>
          <a:xfrm>
            <a:off x="4348250" y="3023850"/>
            <a:ext cx="2070300" cy="415800"/>
          </a:xfrm>
          <a:prstGeom prst="bentConnector3">
            <a:avLst>
              <a:gd fmla="val 50000" name="adj1"/>
            </a:avLst>
          </a:prstGeom>
          <a:noFill/>
          <a:ln cap="flat" cmpd="sng" w="38100">
            <a:solidFill>
              <a:schemeClr val="dk2"/>
            </a:solidFill>
            <a:prstDash val="solid"/>
            <a:round/>
            <a:headEnd len="sm" w="sm" type="none"/>
            <a:tailEnd len="med" w="med" type="stealth"/>
          </a:ln>
        </p:spPr>
      </p:cxnSp>
      <p:sp>
        <p:nvSpPr>
          <p:cNvPr id="690" name="Google Shape;690;p98"/>
          <p:cNvSpPr txBox="1"/>
          <p:nvPr>
            <p:ph idx="4294967295" type="body"/>
          </p:nvPr>
        </p:nvSpPr>
        <p:spPr>
          <a:xfrm>
            <a:off x="6398025" y="1498475"/>
            <a:ext cx="2731800" cy="3174600"/>
          </a:xfrm>
          <a:prstGeom prst="rect">
            <a:avLst/>
          </a:prstGeom>
        </p:spPr>
        <p:txBody>
          <a:bodyPr anchorCtr="0" anchor="t" bIns="68575" lIns="68575" spcFirstLastPara="1" rIns="68575" wrap="square" tIns="68575">
            <a:noAutofit/>
          </a:bodyPr>
          <a:lstStyle/>
          <a:p>
            <a:pPr indent="0" lvl="0" marL="0" marR="0" rtl="0" algn="l">
              <a:lnSpc>
                <a:spcPct val="100000"/>
              </a:lnSpc>
              <a:spcBef>
                <a:spcPts val="800"/>
              </a:spcBef>
              <a:spcAft>
                <a:spcPts val="0"/>
              </a:spcAft>
              <a:buNone/>
            </a:pPr>
            <a:r>
              <a:rPr b="1" lang="en" sz="1400">
                <a:solidFill>
                  <a:schemeClr val="dk2"/>
                </a:solidFill>
                <a:latin typeface="Calibri"/>
                <a:ea typeface="Calibri"/>
                <a:cs typeface="Calibri"/>
                <a:sym typeface="Calibri"/>
              </a:rPr>
              <a:t>Vocabularia</a:t>
            </a:r>
            <a:endParaRPr b="1" sz="1400">
              <a:solidFill>
                <a:schemeClr val="dk2"/>
              </a:solidFill>
              <a:latin typeface="Calibri"/>
              <a:ea typeface="Calibri"/>
              <a:cs typeface="Calibri"/>
              <a:sym typeface="Calibri"/>
            </a:endParaRPr>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=Basis voor een semantisch informatiemodel</a:t>
            </a:r>
            <a:endParaRPr b="1" sz="1400">
              <a:solidFill>
                <a:schemeClr val="accent5"/>
              </a:solidFill>
              <a:latin typeface="Calibri"/>
              <a:ea typeface="Calibri"/>
              <a:cs typeface="Calibri"/>
              <a:sym typeface="Calibri"/>
            </a:endParaRPr>
          </a:p>
          <a:p>
            <a:pPr indent="0" lvl="0" marL="0" rtl="0" algn="l">
              <a:spcBef>
                <a:spcPts val="800"/>
              </a:spcBef>
              <a:spcAft>
                <a:spcPts val="0"/>
              </a:spcAft>
              <a:buNone/>
            </a:pPr>
            <a:r>
              <a:rPr b="1" lang="en" sz="1400">
                <a:solidFill>
                  <a:schemeClr val="dk2"/>
                </a:solidFill>
                <a:latin typeface="Calibri"/>
                <a:ea typeface="Calibri"/>
                <a:cs typeface="Calibri"/>
                <a:sym typeface="Calibri"/>
              </a:rPr>
              <a:t>Applicatieprofielen</a:t>
            </a:r>
            <a:endParaRPr b="1" sz="1400">
              <a:solidFill>
                <a:schemeClr val="dk2"/>
              </a:solidFill>
              <a:latin typeface="Calibri"/>
              <a:ea typeface="Calibri"/>
              <a:cs typeface="Calibri"/>
              <a:sym typeface="Calibri"/>
            </a:endParaRPr>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Maken gebruik van vocabularia</a:t>
            </a:r>
            <a:endParaRPr sz="1400">
              <a:solidFill>
                <a:srgbClr val="999999"/>
              </a:solidFill>
              <a:latin typeface="Calibri"/>
              <a:ea typeface="Calibri"/>
              <a:cs typeface="Calibri"/>
              <a:sym typeface="Calibri"/>
            </a:endParaRPr>
          </a:p>
          <a:p>
            <a:pPr indent="0" lvl="0" marL="0" rtl="0" algn="l">
              <a:spcBef>
                <a:spcPts val="800"/>
              </a:spcBef>
              <a:spcAft>
                <a:spcPts val="0"/>
              </a:spcAft>
              <a:buNone/>
            </a:pPr>
            <a:r>
              <a:rPr b="1" lang="en" sz="1400">
                <a:solidFill>
                  <a:schemeClr val="dk2"/>
                </a:solidFill>
                <a:latin typeface="Calibri"/>
                <a:ea typeface="Calibri"/>
                <a:cs typeface="Calibri"/>
                <a:sym typeface="Calibri"/>
              </a:rPr>
              <a:t>Data standaard</a:t>
            </a:r>
            <a:endParaRPr sz="1400">
              <a:solidFill>
                <a:srgbClr val="999999"/>
              </a:solidFill>
              <a:latin typeface="Calibri"/>
              <a:ea typeface="Calibri"/>
              <a:cs typeface="Calibri"/>
              <a:sym typeface="Calibri"/>
            </a:endParaRPr>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Statuut voor model</a:t>
            </a:r>
            <a:r>
              <a:rPr lang="en" sz="1400">
                <a:solidFill>
                  <a:srgbClr val="666666"/>
                </a:solidFill>
                <a:latin typeface="Calibri"/>
                <a:ea typeface="Calibri"/>
                <a:cs typeface="Calibri"/>
                <a:sym typeface="Calibri"/>
              </a:rPr>
              <a:t> </a:t>
            </a:r>
            <a:br>
              <a:rPr lang="en" sz="1400">
                <a:solidFill>
                  <a:srgbClr val="666666"/>
                </a:solidFill>
                <a:latin typeface="Calibri"/>
                <a:ea typeface="Calibri"/>
                <a:cs typeface="Calibri"/>
                <a:sym typeface="Calibri"/>
              </a:rPr>
            </a:br>
            <a:r>
              <a:rPr lang="en" sz="1400">
                <a:solidFill>
                  <a:srgbClr val="666666"/>
                </a:solidFill>
                <a:latin typeface="Calibri"/>
                <a:ea typeface="Calibri"/>
                <a:cs typeface="Calibri"/>
                <a:sym typeface="Calibri"/>
              </a:rPr>
              <a:t>(zie proces en methode)</a:t>
            </a:r>
            <a:endParaRPr sz="1400">
              <a:solidFill>
                <a:srgbClr val="666666"/>
              </a:solidFill>
              <a:latin typeface="Calibri"/>
              <a:ea typeface="Calibri"/>
              <a:cs typeface="Calibri"/>
              <a:sym typeface="Calibri"/>
            </a:endParaRPr>
          </a:p>
          <a:p>
            <a:pPr indent="0" lvl="0" marL="0" rtl="0" algn="l">
              <a:spcBef>
                <a:spcPts val="800"/>
              </a:spcBef>
              <a:spcAft>
                <a:spcPts val="0"/>
              </a:spcAft>
              <a:buNone/>
            </a:pPr>
            <a:r>
              <a:t/>
            </a:r>
            <a:endParaRPr b="1" sz="1400">
              <a:solidFill>
                <a:srgbClr val="99999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9"/>
          <p:cNvSpPr txBox="1"/>
          <p:nvPr>
            <p:ph type="title"/>
          </p:nvPr>
        </p:nvSpPr>
        <p:spPr>
          <a:xfrm>
            <a:off x="733575" y="0"/>
            <a:ext cx="60603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Korte verkenning </a:t>
            </a:r>
            <a:endParaRPr/>
          </a:p>
        </p:txBody>
      </p:sp>
      <p:pic>
        <p:nvPicPr>
          <p:cNvPr id="696" name="Google Shape;696;p99"/>
          <p:cNvPicPr preferRelativeResize="0"/>
          <p:nvPr/>
        </p:nvPicPr>
        <p:blipFill rotWithShape="1">
          <a:blip r:embed="rId3">
            <a:alphaModFix/>
          </a:blip>
          <a:srcRect b="0" l="0" r="0" t="0"/>
          <a:stretch/>
        </p:blipFill>
        <p:spPr>
          <a:xfrm>
            <a:off x="784875" y="1038975"/>
            <a:ext cx="7574250" cy="3592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pic>
        <p:nvPicPr>
          <p:cNvPr id="701" name="Google Shape;701;p100"/>
          <p:cNvPicPr preferRelativeResize="0"/>
          <p:nvPr/>
        </p:nvPicPr>
        <p:blipFill rotWithShape="1">
          <a:blip r:embed="rId3">
            <a:alphaModFix/>
          </a:blip>
          <a:srcRect b="0" l="0" r="0" t="0"/>
          <a:stretch/>
        </p:blipFill>
        <p:spPr>
          <a:xfrm>
            <a:off x="744875" y="351475"/>
            <a:ext cx="7429500" cy="2501977"/>
          </a:xfrm>
          <a:prstGeom prst="rect">
            <a:avLst/>
          </a:prstGeom>
          <a:noFill/>
          <a:ln>
            <a:noFill/>
          </a:ln>
        </p:spPr>
      </p:pic>
      <p:sp>
        <p:nvSpPr>
          <p:cNvPr id="702" name="Google Shape;702;p100"/>
          <p:cNvSpPr txBox="1"/>
          <p:nvPr>
            <p:ph type="title"/>
          </p:nvPr>
        </p:nvSpPr>
        <p:spPr>
          <a:xfrm>
            <a:off x="653650" y="3445525"/>
            <a:ext cx="7520700" cy="1105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0500"/>
              <a:buNone/>
            </a:pPr>
            <a:r>
              <a:rPr lang="en" sz="3400"/>
              <a:t>Object Type Library (OTL)</a:t>
            </a:r>
            <a:endParaRPr sz="3400"/>
          </a:p>
          <a:p>
            <a:pPr indent="0" lvl="0" marL="0" rtl="0" algn="r">
              <a:lnSpc>
                <a:spcPct val="70000"/>
              </a:lnSpc>
              <a:spcBef>
                <a:spcPts val="0"/>
              </a:spcBef>
              <a:spcAft>
                <a:spcPts val="0"/>
              </a:spcAft>
              <a:buSzPts val="10500"/>
              <a:buNone/>
            </a:pPr>
            <a:r>
              <a:t/>
            </a:r>
            <a:endParaRPr b="0" sz="1800"/>
          </a:p>
          <a:p>
            <a:pPr indent="0" lvl="0" marL="0" rtl="0" algn="r">
              <a:lnSpc>
                <a:spcPct val="70000"/>
              </a:lnSpc>
              <a:spcBef>
                <a:spcPts val="0"/>
              </a:spcBef>
              <a:spcAft>
                <a:spcPts val="0"/>
              </a:spcAft>
              <a:buSzPts val="10500"/>
              <a:buNone/>
            </a:pPr>
            <a:r>
              <a:rPr b="0" lang="en" sz="1800"/>
              <a:t>Een introductie</a:t>
            </a:r>
            <a:endParaRPr b="0"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101"/>
          <p:cNvPicPr preferRelativeResize="0"/>
          <p:nvPr/>
        </p:nvPicPr>
        <p:blipFill>
          <a:blip r:embed="rId3">
            <a:alphaModFix/>
          </a:blip>
          <a:stretch>
            <a:fillRect/>
          </a:stretch>
        </p:blipFill>
        <p:spPr>
          <a:xfrm>
            <a:off x="0" y="0"/>
            <a:ext cx="9144000" cy="5143506"/>
          </a:xfrm>
          <a:prstGeom prst="rect">
            <a:avLst/>
          </a:prstGeom>
          <a:noFill/>
          <a:ln>
            <a:noFill/>
          </a:ln>
        </p:spPr>
      </p:pic>
      <p:sp>
        <p:nvSpPr>
          <p:cNvPr id="708" name="Google Shape;708;p101"/>
          <p:cNvSpPr txBox="1"/>
          <p:nvPr>
            <p:ph type="title"/>
          </p:nvPr>
        </p:nvSpPr>
        <p:spPr>
          <a:xfrm>
            <a:off x="3190150" y="-5"/>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Vooraf</a:t>
            </a:r>
            <a:endParaRPr/>
          </a:p>
        </p:txBody>
      </p:sp>
      <p:sp>
        <p:nvSpPr>
          <p:cNvPr id="709" name="Google Shape;709;p101"/>
          <p:cNvSpPr txBox="1"/>
          <p:nvPr>
            <p:ph idx="2" type="body"/>
          </p:nvPr>
        </p:nvSpPr>
        <p:spPr>
          <a:xfrm>
            <a:off x="4145050" y="988625"/>
            <a:ext cx="5341800" cy="35655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 sz="1600">
                <a:solidFill>
                  <a:schemeClr val="dk2"/>
                </a:solidFill>
              </a:rPr>
              <a:t>Op het einde van deze sessie</a:t>
            </a:r>
            <a:endParaRPr sz="1600">
              <a:solidFill>
                <a:schemeClr val="dk2"/>
              </a:solidFill>
            </a:endParaRPr>
          </a:p>
          <a:p>
            <a:pPr indent="0" lvl="0" marL="0" rtl="0" algn="l">
              <a:spcBef>
                <a:spcPts val="800"/>
              </a:spcBef>
              <a:spcAft>
                <a:spcPts val="0"/>
              </a:spcAft>
              <a:buNone/>
            </a:pPr>
            <a:r>
              <a:rPr lang="en" sz="1600">
                <a:solidFill>
                  <a:schemeClr val="dk2"/>
                </a:solidFill>
              </a:rPr>
              <a:t>Aan de posters</a:t>
            </a:r>
            <a:endParaRPr sz="1600">
              <a:solidFill>
                <a:schemeClr val="dk2"/>
              </a:solidFill>
            </a:endParaRPr>
          </a:p>
          <a:p>
            <a:pPr indent="0" lvl="0" marL="457200" rtl="0" algn="l">
              <a:spcBef>
                <a:spcPts val="800"/>
              </a:spcBef>
              <a:spcAft>
                <a:spcPts val="0"/>
              </a:spcAft>
              <a:buNone/>
            </a:pPr>
            <a:r>
              <a:rPr lang="en">
                <a:solidFill>
                  <a:schemeClr val="accent5"/>
                </a:solidFill>
              </a:rPr>
              <a:t>Algemene principes</a:t>
            </a:r>
            <a:endParaRPr>
              <a:solidFill>
                <a:schemeClr val="accent5"/>
              </a:solidFill>
            </a:endParaRPr>
          </a:p>
          <a:p>
            <a:pPr indent="0" lvl="0" marL="457200" rtl="0" algn="l">
              <a:spcBef>
                <a:spcPts val="800"/>
              </a:spcBef>
              <a:spcAft>
                <a:spcPts val="0"/>
              </a:spcAft>
              <a:buNone/>
            </a:pPr>
            <a:r>
              <a:rPr lang="en">
                <a:solidFill>
                  <a:schemeClr val="accent5"/>
                </a:solidFill>
              </a:rPr>
              <a:t>Details SB250 en voorlopige versies SB270</a:t>
            </a:r>
            <a:endParaRPr>
              <a:solidFill>
                <a:schemeClr val="accent5"/>
              </a:solidFill>
            </a:endParaRPr>
          </a:p>
          <a:p>
            <a:pPr indent="0" lvl="0" marL="457200" rtl="0" algn="l">
              <a:spcBef>
                <a:spcPts val="800"/>
              </a:spcBef>
              <a:spcAft>
                <a:spcPts val="0"/>
              </a:spcAft>
              <a:buNone/>
            </a:pPr>
            <a:r>
              <a:rPr lang="en">
                <a:solidFill>
                  <a:schemeClr val="accent5"/>
                </a:solidFill>
              </a:rPr>
              <a:t>Level of Geometry</a:t>
            </a:r>
            <a:endParaRPr>
              <a:solidFill>
                <a:schemeClr val="accent5"/>
              </a:solidFill>
            </a:endParaRPr>
          </a:p>
          <a:p>
            <a:pPr indent="0" lvl="0" marL="0" rtl="0" algn="l">
              <a:spcBef>
                <a:spcPts val="800"/>
              </a:spcBef>
              <a:spcAft>
                <a:spcPts val="0"/>
              </a:spcAft>
              <a:buNone/>
            </a:pPr>
            <a:r>
              <a:rPr lang="en" sz="1600">
                <a:solidFill>
                  <a:schemeClr val="dk2"/>
                </a:solidFill>
              </a:rPr>
              <a:t>Online documentatie</a:t>
            </a:r>
            <a:r>
              <a:rPr lang="en" sz="1400">
                <a:solidFill>
                  <a:schemeClr val="accent5"/>
                </a:solidFill>
              </a:rPr>
              <a:t> </a:t>
            </a:r>
            <a:endParaRPr sz="1400">
              <a:solidFill>
                <a:schemeClr val="accent5"/>
              </a:solidFill>
            </a:endParaRPr>
          </a:p>
          <a:p>
            <a:pPr indent="0" lvl="0" marL="457200" rtl="0" algn="l">
              <a:spcBef>
                <a:spcPts val="800"/>
              </a:spcBef>
              <a:spcAft>
                <a:spcPts val="0"/>
              </a:spcAft>
              <a:buNone/>
            </a:pPr>
            <a:r>
              <a:rPr lang="en">
                <a:solidFill>
                  <a:schemeClr val="accent5"/>
                </a:solidFill>
              </a:rPr>
              <a:t>verwijzingen in (de notities van) de presentatie</a:t>
            </a:r>
            <a:endParaRPr>
              <a:solidFill>
                <a:schemeClr val="accent5"/>
              </a:solidFill>
            </a:endParaRPr>
          </a:p>
          <a:p>
            <a:pPr indent="0" lvl="0" marL="0" rtl="0" algn="l">
              <a:spcBef>
                <a:spcPts val="800"/>
              </a:spcBef>
              <a:spcAft>
                <a:spcPts val="0"/>
              </a:spcAft>
              <a:buNone/>
            </a:pPr>
            <a:r>
              <a:rPr lang="en" sz="1600">
                <a:solidFill>
                  <a:schemeClr val="dk2"/>
                </a:solidFill>
              </a:rPr>
              <a:t>Website en nieuwsbrief</a:t>
            </a:r>
            <a:r>
              <a:rPr b="0" lang="en" sz="1400" u="sng">
                <a:solidFill>
                  <a:srgbClr val="666666"/>
                </a:solidFill>
              </a:rPr>
              <a:t> </a:t>
            </a:r>
            <a:endParaRPr b="0" sz="1400" u="sng">
              <a:solidFill>
                <a:srgbClr val="666666"/>
              </a:solidFill>
            </a:endParaRPr>
          </a:p>
          <a:p>
            <a:pPr indent="457200" lvl="0" marL="0" rtl="0" algn="l">
              <a:spcBef>
                <a:spcPts val="800"/>
              </a:spcBef>
              <a:spcAft>
                <a:spcPts val="0"/>
              </a:spcAft>
              <a:buNone/>
            </a:pPr>
            <a:r>
              <a:rPr lang="en">
                <a:solidFill>
                  <a:schemeClr val="accent5"/>
                </a:solidFill>
              </a:rPr>
              <a:t>Klik </a:t>
            </a:r>
            <a:r>
              <a:rPr lang="en" u="sng">
                <a:solidFill>
                  <a:schemeClr val="accent5"/>
                </a:solidFill>
                <a:hlinkClick r:id="rId4"/>
              </a:rPr>
              <a:t>hier</a:t>
            </a:r>
            <a:endParaRPr u="sng">
              <a:solidFill>
                <a:schemeClr val="accent5"/>
              </a:solidFill>
            </a:endParaRPr>
          </a:p>
          <a:p>
            <a:pPr indent="0" lvl="0" marL="0" rtl="0" algn="l">
              <a:spcBef>
                <a:spcPts val="800"/>
              </a:spcBef>
              <a:spcAft>
                <a:spcPts val="0"/>
              </a:spcAft>
              <a:buNone/>
            </a:pPr>
            <a:r>
              <a:rPr lang="en" sz="1600">
                <a:solidFill>
                  <a:schemeClr val="dk2"/>
                </a:solidFill>
              </a:rPr>
              <a:t>Contactformulier</a:t>
            </a:r>
            <a:endParaRPr sz="1400">
              <a:solidFill>
                <a:schemeClr val="accent5"/>
              </a:solidFill>
            </a:endParaRPr>
          </a:p>
          <a:p>
            <a:pPr indent="0" lvl="0" marL="457200" marR="0" rtl="0" algn="l">
              <a:lnSpc>
                <a:spcPct val="100000"/>
              </a:lnSpc>
              <a:spcBef>
                <a:spcPts val="800"/>
              </a:spcBef>
              <a:spcAft>
                <a:spcPts val="0"/>
              </a:spcAft>
              <a:buNone/>
            </a:pPr>
            <a:r>
              <a:rPr lang="en">
                <a:solidFill>
                  <a:schemeClr val="accent5"/>
                </a:solidFill>
              </a:rPr>
              <a:t> klik </a:t>
            </a:r>
            <a:r>
              <a:rPr lang="en" u="sng">
                <a:solidFill>
                  <a:schemeClr val="accent5"/>
                </a:solidFill>
                <a:hlinkClick r:id="rId5"/>
              </a:rPr>
              <a:t>hier</a:t>
            </a:r>
            <a:endParaRPr>
              <a:solidFill>
                <a:srgbClr val="272727"/>
              </a:solidFill>
            </a:endParaRPr>
          </a:p>
        </p:txBody>
      </p:sp>
      <p:sp>
        <p:nvSpPr>
          <p:cNvPr id="710" name="Google Shape;710;p101"/>
          <p:cNvSpPr txBox="1"/>
          <p:nvPr>
            <p:ph idx="1" type="subTitle"/>
          </p:nvPr>
        </p:nvSpPr>
        <p:spPr>
          <a:xfrm>
            <a:off x="3190150" y="571507"/>
            <a:ext cx="3330300" cy="48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Calibri"/>
                <a:ea typeface="Calibri"/>
                <a:cs typeface="Calibri"/>
                <a:sym typeface="Calibri"/>
              </a:rPr>
              <a:t>Vragen over OTL?</a:t>
            </a:r>
            <a:endParaRPr b="1" sz="1800">
              <a:solidFill>
                <a:schemeClr val="accent5"/>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pic>
        <p:nvPicPr>
          <p:cNvPr id="715" name="Google Shape;715;p102"/>
          <p:cNvPicPr preferRelativeResize="0"/>
          <p:nvPr/>
        </p:nvPicPr>
        <p:blipFill>
          <a:blip r:embed="rId3">
            <a:alphaModFix/>
          </a:blip>
          <a:stretch>
            <a:fillRect/>
          </a:stretch>
        </p:blipFill>
        <p:spPr>
          <a:xfrm>
            <a:off x="295725" y="2537050"/>
            <a:ext cx="8848274" cy="2576350"/>
          </a:xfrm>
          <a:prstGeom prst="rect">
            <a:avLst/>
          </a:prstGeom>
          <a:noFill/>
          <a:ln>
            <a:noFill/>
          </a:ln>
        </p:spPr>
      </p:pic>
      <p:pic>
        <p:nvPicPr>
          <p:cNvPr id="716" name="Google Shape;716;p102"/>
          <p:cNvPicPr preferRelativeResize="0"/>
          <p:nvPr/>
        </p:nvPicPr>
        <p:blipFill rotWithShape="1">
          <a:blip r:embed="rId4">
            <a:alphaModFix/>
          </a:blip>
          <a:srcRect b="0" l="0" r="0" t="0"/>
          <a:stretch/>
        </p:blipFill>
        <p:spPr>
          <a:xfrm rot="10800000">
            <a:off x="-1897" y="977721"/>
            <a:ext cx="9143999" cy="2901612"/>
          </a:xfrm>
          <a:prstGeom prst="rect">
            <a:avLst/>
          </a:prstGeom>
          <a:noFill/>
          <a:ln>
            <a:noFill/>
          </a:ln>
        </p:spPr>
      </p:pic>
      <p:sp>
        <p:nvSpPr>
          <p:cNvPr id="717" name="Google Shape;717;p102"/>
          <p:cNvSpPr/>
          <p:nvPr/>
        </p:nvSpPr>
        <p:spPr>
          <a:xfrm>
            <a:off x="9782" y="-552217"/>
            <a:ext cx="288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sp>
        <p:nvSpPr>
          <p:cNvPr id="718" name="Google Shape;718;p102"/>
          <p:cNvSpPr/>
          <p:nvPr/>
        </p:nvSpPr>
        <p:spPr>
          <a:xfrm>
            <a:off x="396088" y="2529625"/>
            <a:ext cx="8749800" cy="134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2"/>
          <p:cNvSpPr/>
          <p:nvPr/>
        </p:nvSpPr>
        <p:spPr>
          <a:xfrm>
            <a:off x="3930163" y="1912275"/>
            <a:ext cx="1215300" cy="9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2"/>
          <p:cNvSpPr txBox="1"/>
          <p:nvPr>
            <p:ph idx="1" type="subTitle"/>
          </p:nvPr>
        </p:nvSpPr>
        <p:spPr>
          <a:xfrm>
            <a:off x="2040713" y="2962375"/>
            <a:ext cx="5358300" cy="484200"/>
          </a:xfrm>
          <a:prstGeom prst="rect">
            <a:avLst/>
          </a:prstGeom>
        </p:spPr>
        <p:txBody>
          <a:bodyPr anchorCtr="0" anchor="ctr" bIns="91425" lIns="91425" spcFirstLastPara="1" rIns="91425" wrap="square" tIns="91425">
            <a:noAutofit/>
          </a:bodyPr>
          <a:lstStyle/>
          <a:p>
            <a:pPr indent="0" lvl="0" marL="457200" marR="0" rtl="0" algn="l">
              <a:lnSpc>
                <a:spcPct val="100000"/>
              </a:lnSpc>
              <a:spcBef>
                <a:spcPts val="800"/>
              </a:spcBef>
              <a:spcAft>
                <a:spcPts val="0"/>
              </a:spcAft>
              <a:buNone/>
            </a:pPr>
            <a:r>
              <a:rPr b="1" lang="en" sz="1600">
                <a:solidFill>
                  <a:schemeClr val="accent5"/>
                </a:solidFill>
                <a:latin typeface="Calibri"/>
                <a:ea typeface="Calibri"/>
                <a:cs typeface="Calibri"/>
                <a:sym typeface="Calibri"/>
              </a:rPr>
              <a:t>Welke objecten bevinden zich in de reële wereld? </a:t>
            </a:r>
            <a:endParaRPr b="1" sz="1600">
              <a:solidFill>
                <a:schemeClr val="accent5"/>
              </a:solidFill>
              <a:latin typeface="Calibri"/>
              <a:ea typeface="Calibri"/>
              <a:cs typeface="Calibri"/>
              <a:sym typeface="Calibri"/>
            </a:endParaRPr>
          </a:p>
        </p:txBody>
      </p:sp>
      <p:sp>
        <p:nvSpPr>
          <p:cNvPr id="721" name="Google Shape;721;p102"/>
          <p:cNvSpPr txBox="1"/>
          <p:nvPr>
            <p:ph type="title"/>
          </p:nvPr>
        </p:nvSpPr>
        <p:spPr>
          <a:xfrm>
            <a:off x="729000" y="-5"/>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Objecttypenbibliotheek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03"/>
          <p:cNvSpPr/>
          <p:nvPr/>
        </p:nvSpPr>
        <p:spPr>
          <a:xfrm>
            <a:off x="7894" y="12408"/>
            <a:ext cx="288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2"/>
              </a:solidFill>
              <a:latin typeface="Arial"/>
              <a:ea typeface="Arial"/>
              <a:cs typeface="Arial"/>
              <a:sym typeface="Arial"/>
            </a:endParaRPr>
          </a:p>
        </p:txBody>
      </p:sp>
      <p:pic>
        <p:nvPicPr>
          <p:cNvPr id="727" name="Google Shape;727;p103"/>
          <p:cNvPicPr preferRelativeResize="0"/>
          <p:nvPr/>
        </p:nvPicPr>
        <p:blipFill>
          <a:blip r:embed="rId3">
            <a:alphaModFix amt="94000"/>
          </a:blip>
          <a:stretch>
            <a:fillRect/>
          </a:stretch>
        </p:blipFill>
        <p:spPr>
          <a:xfrm>
            <a:off x="295900" y="1147488"/>
            <a:ext cx="8848102" cy="2808236"/>
          </a:xfrm>
          <a:prstGeom prst="rect">
            <a:avLst/>
          </a:prstGeom>
          <a:noFill/>
          <a:ln>
            <a:noFill/>
          </a:ln>
          <a:effectLst>
            <a:outerShdw blurRad="1128713" rotWithShape="0" algn="bl" dir="17280000" dist="790575">
              <a:srgbClr val="FFFFFF">
                <a:alpha val="0"/>
              </a:srgbClr>
            </a:outerShdw>
          </a:effectLst>
        </p:spPr>
      </p:pic>
      <p:sp>
        <p:nvSpPr>
          <p:cNvPr id="728" name="Google Shape;728;p103"/>
          <p:cNvSpPr txBox="1"/>
          <p:nvPr>
            <p:ph idx="1" type="subTitle"/>
          </p:nvPr>
        </p:nvSpPr>
        <p:spPr>
          <a:xfrm>
            <a:off x="784175" y="699900"/>
            <a:ext cx="3973500" cy="3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Calibri"/>
                <a:ea typeface="Calibri"/>
                <a:cs typeface="Calibri"/>
                <a:sym typeface="Calibri"/>
              </a:rPr>
              <a:t>Semantische open data standaard </a:t>
            </a:r>
            <a:endParaRPr b="1" sz="1800">
              <a:solidFill>
                <a:schemeClr val="accent5"/>
              </a:solidFill>
              <a:latin typeface="Calibri"/>
              <a:ea typeface="Calibri"/>
              <a:cs typeface="Calibri"/>
              <a:sym typeface="Calibri"/>
            </a:endParaRPr>
          </a:p>
        </p:txBody>
      </p:sp>
      <p:sp>
        <p:nvSpPr>
          <p:cNvPr id="729" name="Google Shape;729;p103"/>
          <p:cNvSpPr txBox="1"/>
          <p:nvPr>
            <p:ph type="title"/>
          </p:nvPr>
        </p:nvSpPr>
        <p:spPr>
          <a:xfrm>
            <a:off x="784175" y="-4"/>
            <a:ext cx="3425700" cy="69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Objecttypenbibliotheek</a:t>
            </a:r>
            <a:endParaRPr/>
          </a:p>
        </p:txBody>
      </p:sp>
      <p:pic>
        <p:nvPicPr>
          <p:cNvPr id="730" name="Google Shape;730;p103"/>
          <p:cNvPicPr preferRelativeResize="0"/>
          <p:nvPr/>
        </p:nvPicPr>
        <p:blipFill>
          <a:blip r:embed="rId4">
            <a:alphaModFix amt="52999"/>
          </a:blip>
          <a:stretch>
            <a:fillRect/>
          </a:stretch>
        </p:blipFill>
        <p:spPr>
          <a:xfrm>
            <a:off x="295725" y="2537050"/>
            <a:ext cx="8848274" cy="25763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72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4"/>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Implementatiemodellen</a:t>
            </a:r>
            <a:endParaRPr sz="3400"/>
          </a:p>
        </p:txBody>
      </p:sp>
      <p:pic>
        <p:nvPicPr>
          <p:cNvPr id="736" name="Google Shape;736;p104"/>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05"/>
          <p:cNvSpPr txBox="1"/>
          <p:nvPr>
            <p:ph type="title"/>
          </p:nvPr>
        </p:nvSpPr>
        <p:spPr>
          <a:xfrm>
            <a:off x="729000" y="0"/>
            <a:ext cx="68268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 OTL gebruikt implementatiemodellen</a:t>
            </a:r>
            <a:endParaRPr i="1"/>
          </a:p>
        </p:txBody>
      </p:sp>
      <p:sp>
        <p:nvSpPr>
          <p:cNvPr id="742" name="Google Shape;742;p105"/>
          <p:cNvSpPr txBox="1"/>
          <p:nvPr>
            <p:ph idx="1" type="body"/>
          </p:nvPr>
        </p:nvSpPr>
        <p:spPr>
          <a:xfrm>
            <a:off x="729000" y="1055700"/>
            <a:ext cx="7614900" cy="3834900"/>
          </a:xfrm>
          <a:prstGeom prst="rect">
            <a:avLst/>
          </a:prstGeom>
        </p:spPr>
        <p:txBody>
          <a:bodyPr anchorCtr="0" anchor="t" bIns="68575" lIns="68575" spcFirstLastPara="1" rIns="68575" wrap="square" tIns="6857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Bouwt voort op het Vocabularium</a:t>
            </a:r>
            <a:endParaRPr b="1" sz="1600">
              <a:solidFill>
                <a:schemeClr val="dk2"/>
              </a:solidFill>
              <a:latin typeface="Calibri"/>
              <a:ea typeface="Calibri"/>
              <a:cs typeface="Calibri"/>
              <a:sym typeface="Calibri"/>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Specifiek gericht op de implementatie voor uitwisseling van data</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lang="en" sz="1400">
                <a:solidFill>
                  <a:schemeClr val="accent5"/>
                </a:solidFill>
                <a:latin typeface="Calibri"/>
                <a:ea typeface="Calibri"/>
                <a:cs typeface="Calibri"/>
                <a:sym typeface="Calibri"/>
              </a:rPr>
              <a:t>Bv. DtcAWVDocument (Bestandsbijlage)  </a:t>
            </a:r>
            <a:br>
              <a:rPr b="1" lang="en" sz="1400">
                <a:solidFill>
                  <a:schemeClr val="accent5"/>
                </a:solidFill>
                <a:latin typeface="Calibri"/>
                <a:ea typeface="Calibri"/>
                <a:cs typeface="Calibri"/>
                <a:sym typeface="Calibri"/>
              </a:rPr>
            </a:br>
            <a:r>
              <a:rPr lang="en" sz="1400">
                <a:solidFill>
                  <a:srgbClr val="666666"/>
                </a:solidFill>
                <a:latin typeface="Calibri"/>
                <a:ea typeface="Calibri"/>
                <a:cs typeface="Calibri"/>
                <a:sym typeface="Calibri"/>
              </a:rPr>
              <a:t>legt vast hoe bijlagen verwacht worden, niet enkel wat een bijlage is</a:t>
            </a:r>
            <a:endParaRPr sz="1400">
              <a:solidFill>
                <a:srgbClr val="666666"/>
              </a:solidFill>
              <a:latin typeface="Calibri"/>
              <a:ea typeface="Calibri"/>
              <a:cs typeface="Calibri"/>
              <a:sym typeface="Calibri"/>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Master implementatiem</a:t>
            </a:r>
            <a:r>
              <a:rPr b="1" lang="en" sz="1600">
                <a:solidFill>
                  <a:schemeClr val="dk2"/>
                </a:solidFill>
                <a:latin typeface="Calibri"/>
                <a:ea typeface="Calibri"/>
                <a:cs typeface="Calibri"/>
                <a:sym typeface="Calibri"/>
              </a:rPr>
              <a:t>odel </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lang="en" sz="1400">
                <a:solidFill>
                  <a:schemeClr val="accent5"/>
                </a:solidFill>
                <a:latin typeface="Calibri"/>
                <a:ea typeface="Calibri"/>
                <a:cs typeface="Calibri"/>
                <a:sym typeface="Calibri"/>
              </a:rPr>
              <a:t>Bevat alle OTL-elementen</a:t>
            </a:r>
            <a:r>
              <a:rPr b="1" lang="en" sz="1400">
                <a:solidFill>
                  <a:schemeClr val="accent5"/>
                </a:solidFill>
                <a:latin typeface="Calibri"/>
                <a:ea typeface="Calibri"/>
                <a:cs typeface="Calibri"/>
                <a:sym typeface="Calibri"/>
              </a:rPr>
              <a:t>, </a:t>
            </a:r>
            <a:r>
              <a:rPr lang="en" sz="1400">
                <a:solidFill>
                  <a:srgbClr val="666666"/>
                </a:solidFill>
                <a:latin typeface="Calibri"/>
                <a:ea typeface="Calibri"/>
                <a:cs typeface="Calibri"/>
                <a:sym typeface="Calibri"/>
              </a:rPr>
              <a:t>enig volledig en dus </a:t>
            </a:r>
            <a:r>
              <a:rPr b="1" lang="en" sz="1400">
                <a:solidFill>
                  <a:schemeClr val="accent5"/>
                </a:solidFill>
                <a:latin typeface="Calibri"/>
                <a:ea typeface="Calibri"/>
                <a:cs typeface="Calibri"/>
                <a:sym typeface="Calibri"/>
              </a:rPr>
              <a:t>enig geldig model van de OTL</a:t>
            </a:r>
            <a:r>
              <a:rPr lang="en" sz="1400">
                <a:solidFill>
                  <a:schemeClr val="accent5"/>
                </a:solidFill>
                <a:latin typeface="Calibri"/>
                <a:ea typeface="Calibri"/>
                <a:cs typeface="Calibri"/>
                <a:sym typeface="Calibri"/>
              </a:rPr>
              <a:t> </a:t>
            </a:r>
            <a:endParaRPr sz="1400">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Gedeeltelijke implementatiemodellen </a:t>
            </a:r>
            <a:r>
              <a:rPr b="1" lang="en" sz="1600">
                <a:solidFill>
                  <a:schemeClr val="dk2"/>
                </a:solidFill>
                <a:latin typeface="Calibri"/>
                <a:ea typeface="Calibri"/>
                <a:cs typeface="Calibri"/>
                <a:sym typeface="Calibri"/>
              </a:rPr>
              <a:t>geven enkel de elementen en relaties relevant voor het thema mee: </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Altijd onvolledig </a:t>
            </a:r>
            <a:r>
              <a:rPr lang="en" sz="1400">
                <a:solidFill>
                  <a:schemeClr val="accent5"/>
                </a:solidFill>
                <a:latin typeface="Calibri"/>
                <a:ea typeface="Calibri"/>
                <a:cs typeface="Calibri"/>
                <a:sym typeface="Calibri"/>
              </a:rPr>
              <a:t>dus enkel ter illustratie van het Master implementatiemodel</a:t>
            </a:r>
            <a:endParaRPr sz="1400">
              <a:solidFill>
                <a:schemeClr val="accent5"/>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 	</a:t>
            </a:r>
            <a:r>
              <a:rPr lang="en" sz="1400">
                <a:solidFill>
                  <a:srgbClr val="666666"/>
                </a:solidFill>
                <a:latin typeface="Calibri"/>
                <a:ea typeface="Calibri"/>
                <a:cs typeface="Calibri"/>
                <a:sym typeface="Calibri"/>
              </a:rPr>
              <a:t>Thematische modellen</a:t>
            </a:r>
            <a:endParaRPr sz="1400">
              <a:solidFill>
                <a:srgbClr val="666666"/>
              </a:solidFill>
              <a:latin typeface="Calibri"/>
              <a:ea typeface="Calibri"/>
              <a:cs typeface="Calibri"/>
              <a:sym typeface="Calibri"/>
            </a:endParaRPr>
          </a:p>
          <a:p>
            <a:pPr indent="0" lvl="0" marL="914400" marR="0" rtl="0" algn="l">
              <a:lnSpc>
                <a:spcPct val="100000"/>
              </a:lnSpc>
              <a:spcBef>
                <a:spcPts val="800"/>
              </a:spcBef>
              <a:spcAft>
                <a:spcPts val="0"/>
              </a:spcAft>
              <a:buNone/>
            </a:pPr>
            <a:r>
              <a:rPr lang="en" sz="1400">
                <a:solidFill>
                  <a:srgbClr val="666666"/>
                </a:solidFill>
                <a:latin typeface="Calibri"/>
                <a:ea typeface="Calibri"/>
                <a:cs typeface="Calibri"/>
                <a:sym typeface="Calibri"/>
              </a:rPr>
              <a:t>Ondersteunend modellen</a:t>
            </a:r>
            <a:endParaRPr sz="1400">
              <a:solidFill>
                <a:srgbClr val="666666"/>
              </a:solidFill>
              <a:latin typeface="Calibri"/>
              <a:ea typeface="Calibri"/>
              <a:cs typeface="Calibri"/>
              <a:sym typeface="Calibri"/>
            </a:endParaRPr>
          </a:p>
        </p:txBody>
      </p:sp>
      <p:sp>
        <p:nvSpPr>
          <p:cNvPr id="743" name="Google Shape;743;p105"/>
          <p:cNvSpPr txBox="1"/>
          <p:nvPr>
            <p:ph idx="2" type="subTitle"/>
          </p:nvPr>
        </p:nvSpPr>
        <p:spPr>
          <a:xfrm>
            <a:off x="729000" y="571500"/>
            <a:ext cx="4232400" cy="484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5"/>
                </a:solidFill>
                <a:latin typeface="Calibri"/>
                <a:ea typeface="Calibri"/>
                <a:cs typeface="Calibri"/>
                <a:sym typeface="Calibri"/>
              </a:rPr>
              <a:t>Een stap naar uitwisselingscontracten</a:t>
            </a:r>
            <a:endParaRPr b="1" sz="1800">
              <a:solidFill>
                <a:schemeClr val="accent5"/>
              </a:solidFill>
              <a:latin typeface="Calibri"/>
              <a:ea typeface="Calibri"/>
              <a:cs typeface="Calibri"/>
              <a:sym typeface="Calibri"/>
            </a:endParaRPr>
          </a:p>
        </p:txBody>
      </p:sp>
      <p:pic>
        <p:nvPicPr>
          <p:cNvPr id="744" name="Google Shape;744;p105"/>
          <p:cNvPicPr preferRelativeResize="0"/>
          <p:nvPr/>
        </p:nvPicPr>
        <p:blipFill>
          <a:blip r:embed="rId3">
            <a:alphaModFix/>
          </a:blip>
          <a:stretch>
            <a:fillRect/>
          </a:stretch>
        </p:blipFill>
        <p:spPr>
          <a:xfrm>
            <a:off x="7400946" y="1055696"/>
            <a:ext cx="1513300" cy="151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Google Shape;749;p106"/>
          <p:cNvPicPr preferRelativeResize="0"/>
          <p:nvPr/>
        </p:nvPicPr>
        <p:blipFill>
          <a:blip r:embed="rId3">
            <a:alphaModFix/>
          </a:blip>
          <a:stretch>
            <a:fillRect/>
          </a:stretch>
        </p:blipFill>
        <p:spPr>
          <a:xfrm>
            <a:off x="806196" y="0"/>
            <a:ext cx="6359682" cy="5143500"/>
          </a:xfrm>
          <a:prstGeom prst="rect">
            <a:avLst/>
          </a:prstGeom>
          <a:noFill/>
          <a:ln>
            <a:noFill/>
          </a:ln>
        </p:spPr>
      </p:pic>
      <p:sp>
        <p:nvSpPr>
          <p:cNvPr id="750" name="Google Shape;750;p106"/>
          <p:cNvSpPr/>
          <p:nvPr/>
        </p:nvSpPr>
        <p:spPr>
          <a:xfrm>
            <a:off x="4983300" y="1661100"/>
            <a:ext cx="2276700" cy="10371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7"/>
          <p:cNvSpPr txBox="1"/>
          <p:nvPr>
            <p:ph idx="2" type="subTitle"/>
          </p:nvPr>
        </p:nvSpPr>
        <p:spPr>
          <a:xfrm>
            <a:off x="795675" y="571500"/>
            <a:ext cx="5464500" cy="484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5"/>
                </a:solidFill>
                <a:latin typeface="Calibri"/>
                <a:ea typeface="Calibri"/>
                <a:cs typeface="Calibri"/>
                <a:sym typeface="Calibri"/>
              </a:rPr>
              <a:t>Een diagram maakt het model leesbaar voor een mens</a:t>
            </a:r>
            <a:endParaRPr b="1" sz="1800">
              <a:solidFill>
                <a:schemeClr val="accent5"/>
              </a:solidFill>
              <a:latin typeface="Calibri"/>
              <a:ea typeface="Calibri"/>
              <a:cs typeface="Calibri"/>
              <a:sym typeface="Calibri"/>
            </a:endParaRPr>
          </a:p>
        </p:txBody>
      </p:sp>
      <p:sp>
        <p:nvSpPr>
          <p:cNvPr id="756" name="Google Shape;756;p107"/>
          <p:cNvSpPr txBox="1"/>
          <p:nvPr>
            <p:ph type="title"/>
          </p:nvPr>
        </p:nvSpPr>
        <p:spPr>
          <a:xfrm>
            <a:off x="795675" y="0"/>
            <a:ext cx="70626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of diagram?</a:t>
            </a:r>
            <a:endParaRPr/>
          </a:p>
        </p:txBody>
      </p:sp>
      <p:sp>
        <p:nvSpPr>
          <p:cNvPr id="757" name="Google Shape;757;p107"/>
          <p:cNvSpPr txBox="1"/>
          <p:nvPr/>
        </p:nvSpPr>
        <p:spPr>
          <a:xfrm>
            <a:off x="795675" y="938800"/>
            <a:ext cx="3966900" cy="4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a:t>
            </a:r>
            <a:endParaRPr sz="800"/>
          </a:p>
          <a:p>
            <a:pPr indent="0" lvl="0" marL="0" rtl="0" algn="l">
              <a:spcBef>
                <a:spcPts val="0"/>
              </a:spcBef>
              <a:spcAft>
                <a:spcPts val="0"/>
              </a:spcAft>
              <a:buNone/>
            </a:pPr>
            <a:r>
              <a:rPr lang="en" sz="800"/>
              <a:t>  "@context": {</a:t>
            </a:r>
            <a:endParaRPr sz="800"/>
          </a:p>
          <a:p>
            <a:pPr indent="0" lvl="0" marL="0" rtl="0" algn="l">
              <a:spcBef>
                <a:spcPts val="0"/>
              </a:spcBef>
              <a:spcAft>
                <a:spcPts val="0"/>
              </a:spcAft>
              <a:buNone/>
            </a:pPr>
            <a:r>
              <a:rPr lang="en" sz="800"/>
              <a:t>    "Bevestigd": "https://wegenenverkeer-test.data.vlaanderen.be/ns/onderdeel#Bevestigd",</a:t>
            </a:r>
            <a:endParaRPr sz="800"/>
          </a:p>
          <a:p>
            <a:pPr indent="0" lvl="0" marL="0" rtl="0" algn="l">
              <a:spcBef>
                <a:spcPts val="0"/>
              </a:spcBef>
              <a:spcAft>
                <a:spcPts val="0"/>
              </a:spcAft>
              <a:buNone/>
            </a:pPr>
            <a:r>
              <a:rPr lang="en" sz="800"/>
              <a:t>    "DtcGrondAfgravinguitgraving": "https://wegenenverkeer-test.data.vlaanderen.be/ns/onderdeel#DtcGrondAfgravinguitgraving",</a:t>
            </a:r>
            <a:endParaRPr sz="800"/>
          </a:p>
          <a:p>
            <a:pPr indent="0" lvl="0" marL="0" rtl="0" algn="l">
              <a:spcBef>
                <a:spcPts val="0"/>
              </a:spcBef>
              <a:spcAft>
                <a:spcPts val="0"/>
              </a:spcAft>
              <a:buNone/>
            </a:pPr>
            <a:r>
              <a:rPr lang="en" sz="800"/>
              <a:t>    "DtcGrondAfgravinguitgraving.soortGrondwerk": {</a:t>
            </a:r>
            <a:endParaRPr sz="800"/>
          </a:p>
          <a:p>
            <a:pPr indent="0" lvl="0" marL="0" rtl="0" algn="l">
              <a:spcBef>
                <a:spcPts val="0"/>
              </a:spcBef>
              <a:spcAft>
                <a:spcPts val="0"/>
              </a:spcAft>
              <a:buNone/>
            </a:pPr>
            <a:r>
              <a:rPr lang="en" sz="800"/>
              <a:t>      "@id": "https://wegenenverkeer-test.data.vlaanderen.be/ns/onderdeel#DtcGrondAfgravinguitgraving.soortGrondwerk",</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"DtcGrondafdekking": "https://wegenenverkeer-test.data.vlaanderen.be/ns/onderdeel#DtcGrondafdekking",</a:t>
            </a:r>
            <a:endParaRPr sz="800"/>
          </a:p>
          <a:p>
            <a:pPr indent="0" lvl="0" marL="0" rtl="0" algn="l">
              <a:spcBef>
                <a:spcPts val="0"/>
              </a:spcBef>
              <a:spcAft>
                <a:spcPts val="0"/>
              </a:spcAft>
              <a:buNone/>
            </a:pPr>
            <a:r>
              <a:rPr lang="en" sz="800"/>
              <a:t>    "DtcGrondafdekking.herkomst": {</a:t>
            </a:r>
            <a:endParaRPr sz="800"/>
          </a:p>
          <a:p>
            <a:pPr indent="0" lvl="0" marL="0" rtl="0" algn="l">
              <a:spcBef>
                <a:spcPts val="0"/>
              </a:spcBef>
              <a:spcAft>
                <a:spcPts val="0"/>
              </a:spcAft>
              <a:buNone/>
            </a:pPr>
            <a:r>
              <a:rPr lang="en" sz="800"/>
              <a:t>      "@id": "https://wegenenverkeer-test.data.vlaanderen.be/ns/onderdeel#DtcGrondafdekking.herkomst",</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"DtcGrondafdekking.soortGrondwerk": {</a:t>
            </a:r>
            <a:endParaRPr sz="800"/>
          </a:p>
          <a:p>
            <a:pPr indent="0" lvl="0" marL="0" rtl="0" algn="l">
              <a:spcBef>
                <a:spcPts val="0"/>
              </a:spcBef>
              <a:spcAft>
                <a:spcPts val="0"/>
              </a:spcAft>
              <a:buNone/>
            </a:pPr>
            <a:r>
              <a:rPr lang="en" sz="800"/>
              <a:t>      "@id": "https://wegenenverkeer-test.data.vlaanderen.be/ns/onderdeel#DtcGrondafdekking.soortGrondwerk",</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"DtcGrondbijmenging": "https://wegenenverkeer-test.data.vlaanderen.be/ns/onderdeel#DtcGrondbijmenging",</a:t>
            </a:r>
            <a:endParaRPr sz="800"/>
          </a:p>
          <a:p>
            <a:pPr indent="0" lvl="0" marL="0" rtl="0" algn="l">
              <a:spcBef>
                <a:spcPts val="0"/>
              </a:spcBef>
              <a:spcAft>
                <a:spcPts val="0"/>
              </a:spcAft>
              <a:buNone/>
            </a:pPr>
            <a:r>
              <a:rPr lang="en" sz="800"/>
              <a:t>    "DtcGrondophoging": "https://wegenenverkeer-test.data.vlaanderen.be/ns/onderdeel#DtcGrondophoging",</a:t>
            </a:r>
            <a:endParaRPr sz="800"/>
          </a:p>
          <a:p>
            <a:pPr indent="0" lvl="0" marL="0" rtl="0" algn="l">
              <a:spcBef>
                <a:spcPts val="0"/>
              </a:spcBef>
              <a:spcAft>
                <a:spcPts val="0"/>
              </a:spcAft>
              <a:buNone/>
            </a:pPr>
            <a:r>
              <a:rPr lang="en" sz="800"/>
              <a:t>    "DtcGrondophoging.herkomst": {</a:t>
            </a:r>
            <a:endParaRPr sz="800"/>
          </a:p>
          <a:p>
            <a:pPr indent="0" lvl="0" marL="0" rtl="0" algn="l">
              <a:spcBef>
                <a:spcPts val="0"/>
              </a:spcBef>
              <a:spcAft>
                <a:spcPts val="0"/>
              </a:spcAft>
              <a:buNone/>
            </a:pPr>
            <a:r>
              <a:rPr lang="en" sz="800"/>
              <a:t>      "@id": "https://wegenenverkeer-test.data.vlaanderen.be/ns/onderdeel#DtcGrondophoging.herkomst",</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"DtcGrondophoging.soortGrondwerk": {</a:t>
            </a:r>
            <a:endParaRPr sz="800"/>
          </a:p>
          <a:p>
            <a:pPr indent="0" lvl="0" marL="0" rtl="0" algn="l">
              <a:spcBef>
                <a:spcPts val="0"/>
              </a:spcBef>
              <a:spcAft>
                <a:spcPts val="0"/>
              </a:spcAft>
              <a:buNone/>
            </a:pPr>
            <a:r>
              <a:rPr lang="en" sz="800"/>
              <a:t>      "@id": "https://wegenenverkeer-test.data.vlaanderen.be/ns/onderdeel#DtcGrondophoging.soortGrondwerk",</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"DtcGrondsoort": "https://wegenenverkeer-test.data.vlaanderen.be/ns/onderdeel#DtcGrondsoort",</a:t>
            </a:r>
            <a:endParaRPr sz="800"/>
          </a:p>
          <a:p>
            <a:pPr indent="0" lvl="0" marL="0" rtl="0" algn="l">
              <a:spcBef>
                <a:spcPts val="0"/>
              </a:spcBef>
              <a:spcAft>
                <a:spcPts val="0"/>
              </a:spcAft>
              <a:buNone/>
            </a:pPr>
            <a:r>
              <a:rPr lang="en" sz="800"/>
              <a:t>    "DtuSoortGrondwerk": "https://wegenenverkeer-test.data.vlaanderen.be/ns/onderdeel#DtuSoortGrondwerk",</a:t>
            </a:r>
            <a:endParaRPr sz="800"/>
          </a:p>
          <a:p>
            <a:pPr indent="0" lvl="0" marL="0" rtl="0" algn="l">
              <a:spcBef>
                <a:spcPts val="0"/>
              </a:spcBef>
              <a:spcAft>
                <a:spcPts val="0"/>
              </a:spcAft>
              <a:buNone/>
            </a:pPr>
            <a:r>
              <a:rPr lang="en" sz="800"/>
              <a:t>    "Grond": "https://wegenenverkeer-test.data.vlaanderen.be/ns/onderdeel#Grond",</a:t>
            </a:r>
            <a:endParaRPr sz="800"/>
          </a:p>
          <a:p>
            <a:pPr indent="0" lvl="0" marL="0" rtl="0" algn="l">
              <a:spcBef>
                <a:spcPts val="0"/>
              </a:spcBef>
              <a:spcAft>
                <a:spcPts val="0"/>
              </a:spcAft>
              <a:buNone/>
            </a:pPr>
            <a:r>
              <a:rPr lang="en" sz="800"/>
              <a:t>    "Grond.Bevestigd": {</a:t>
            </a:r>
            <a:endParaRPr sz="800"/>
          </a:p>
          <a:p>
            <a:pPr indent="0" lvl="0" marL="0" rtl="0" algn="l">
              <a:spcBef>
                <a:spcPts val="0"/>
              </a:spcBef>
              <a:spcAft>
                <a:spcPts val="0"/>
              </a:spcAft>
              <a:buNone/>
            </a:pPr>
            <a:r>
              <a:rPr lang="en" sz="800"/>
              <a:t>      "@container": "@set",</a:t>
            </a:r>
            <a:endParaRPr sz="800"/>
          </a:p>
          <a:p>
            <a:pPr indent="0" lvl="0" marL="0" rtl="0" algn="l">
              <a:spcBef>
                <a:spcPts val="0"/>
              </a:spcBef>
              <a:spcAft>
                <a:spcPts val="0"/>
              </a:spcAft>
              <a:buNone/>
            </a:pPr>
            <a:r>
              <a:rPr lang="en" sz="800"/>
              <a:t>      "@id": "https://wegenenverkeer-test.data.vlaanderen.be/doc/implementatiemodel/grondwerken/#Bevestigd",</a:t>
            </a:r>
            <a:endParaRPr sz="800"/>
          </a:p>
          <a:p>
            <a:pPr indent="0" lvl="0" marL="0" rtl="0" algn="l">
              <a:spcBef>
                <a:spcPts val="0"/>
              </a:spcBef>
              <a:spcAft>
                <a:spcPts val="0"/>
              </a:spcAft>
              <a:buNone/>
            </a:pPr>
            <a:r>
              <a:rPr lang="en" sz="800"/>
              <a:t>      "@type": "https://wegenenverkeer-test.data.vlaanderen.be/ns/onderdeel#PiezometrischeBuis"</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"Grond.soortGrondwerk": {</a:t>
            </a:r>
            <a:endParaRPr sz="800"/>
          </a:p>
          <a:p>
            <a:pPr indent="0" lvl="0" marL="0" rtl="0" algn="l">
              <a:spcBef>
                <a:spcPts val="0"/>
              </a:spcBef>
              <a:spcAft>
                <a:spcPts val="0"/>
              </a:spcAft>
              <a:buNone/>
            </a:pPr>
            <a:r>
              <a:rPr lang="en" sz="800"/>
              <a:t>      "@id": "https://wegenenverkeer-test.data.vlaanderen.be/ns/onderdeel#Grond.soortGrondwerk",</a:t>
            </a:r>
            <a:endParaRPr sz="800"/>
          </a:p>
          <a:p>
            <a:pPr indent="0" lvl="0" marL="0" rtl="0" algn="l">
              <a:spcBef>
                <a:spcPts val="0"/>
              </a:spcBef>
              <a:spcAft>
                <a:spcPts val="0"/>
              </a:spcAft>
              <a:buNone/>
            </a:pPr>
            <a:r>
              <a:rPr lang="en" sz="800"/>
              <a:t>      "@type": "https://wegenenverkeer-test.data.vlaanderen.be/ns/onderdeel#DtuSoortGrondwerk"</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"KlAlgMimeType": "http://www.w3.org/2004/02/skos/core#Concept",</a:t>
            </a:r>
            <a:endParaRPr sz="800"/>
          </a:p>
          <a:p>
            <a:pPr indent="0" lvl="0" marL="0" rtl="0" algn="l">
              <a:spcBef>
                <a:spcPts val="0"/>
              </a:spcBef>
              <a:spcAft>
                <a:spcPts val="0"/>
              </a:spcAft>
              <a:buNone/>
            </a:pPr>
            <a:r>
              <a:rPr lang="en" sz="800"/>
              <a:t>    "KlGrondBijmengingHoeveelheidCode": "http://www.w3.org/2004/02/skos/core#Concept",</a:t>
            </a:r>
            <a:endParaRPr sz="800"/>
          </a:p>
          <a:p>
            <a:pPr indent="0" lvl="0" marL="0" rtl="0" algn="l">
              <a:spcBef>
                <a:spcPts val="0"/>
              </a:spcBef>
              <a:spcAft>
                <a:spcPts val="0"/>
              </a:spcAft>
              <a:buNone/>
            </a:pPr>
            <a:r>
              <a:rPr lang="en" sz="800"/>
              <a:t>    "KlGrondHoofdnaamCode": "http://www.w3.org/2004/02/skos/core#Concept",</a:t>
            </a:r>
            <a:endParaRPr sz="800"/>
          </a:p>
          <a:p>
            <a:pPr indent="0" lvl="0" marL="0" rtl="0" algn="l">
              <a:spcBef>
                <a:spcPts val="0"/>
              </a:spcBef>
              <a:spcAft>
                <a:spcPts val="0"/>
              </a:spcAft>
              <a:buNone/>
            </a:pPr>
            <a:r>
              <a:rPr lang="en" sz="800"/>
              <a:t>    "KlGrondbestemming": "http://www.w3.org/2004/02/skos/core#Concept",</a:t>
            </a:r>
            <a:endParaRPr sz="800"/>
          </a:p>
          <a:p>
            <a:pPr indent="0" lvl="0" marL="0" rtl="0" algn="l">
              <a:spcBef>
                <a:spcPts val="0"/>
              </a:spcBef>
              <a:spcAft>
                <a:spcPts val="0"/>
              </a:spcAft>
              <a:buNone/>
            </a:pPr>
            <a:r>
              <a:rPr lang="en" sz="800"/>
              <a:t>    "KlGrondtoevoegsel": "http://www.w3.org/2004/02/skos/core#Concept",</a:t>
            </a:r>
            <a:endParaRPr sz="800"/>
          </a:p>
          <a:p>
            <a:pPr indent="0" lvl="0" marL="0" rtl="0" algn="l">
              <a:spcBef>
                <a:spcPts val="0"/>
              </a:spcBef>
              <a:spcAft>
                <a:spcPts val="0"/>
              </a:spcAft>
              <a:buNone/>
            </a:pPr>
            <a:r>
              <a:rPr lang="en" sz="800"/>
              <a:t>    "KlGrondwerksoorten": "http://www.w3.org/2004/02/skos/core#Concept",</a:t>
            </a:r>
            <a:endParaRPr sz="800"/>
          </a:p>
          <a:p>
            <a:pPr indent="0" lvl="0" marL="0" rtl="0" algn="l">
              <a:spcBef>
                <a:spcPts val="0"/>
              </a:spcBef>
              <a:spcAft>
                <a:spcPts val="0"/>
              </a:spcAft>
              <a:buNone/>
            </a:pPr>
            <a:r>
              <a:rPr lang="en" sz="800"/>
              <a:t>    "KlLaagRol": "http://www.w3.org/2004/02/skos/core#Concept",</a:t>
            </a:r>
            <a:endParaRPr sz="800"/>
          </a:p>
          <a:p>
            <a:pPr indent="0" lvl="0" marL="0" rtl="0" algn="l">
              <a:spcBef>
                <a:spcPts val="0"/>
              </a:spcBef>
              <a:spcAft>
                <a:spcPts val="0"/>
              </a:spcAft>
              <a:buNone/>
            </a:pPr>
            <a:r>
              <a:rPr lang="en" sz="800"/>
              <a:t>    "Laag": "https://wegenenverkeer-test.data.vlaanderen.be/ns/abstracten#Laag",</a:t>
            </a:r>
            <a:endParaRPr sz="800"/>
          </a:p>
          <a:p>
            <a:pPr indent="0" lvl="0" marL="0" rtl="0" algn="l">
              <a:spcBef>
                <a:spcPts val="0"/>
              </a:spcBef>
              <a:spcAft>
                <a:spcPts val="0"/>
              </a:spcAft>
              <a:buNone/>
            </a:pPr>
            <a:r>
              <a:rPr lang="en" sz="800"/>
              <a:t>    "LaagDikte": "https://wegenenverkeer-test.data.vlaanderen.be/ns/abstracten#LaagDikte",</a:t>
            </a:r>
            <a:endParaRPr sz="800"/>
          </a:p>
          <a:p>
            <a:pPr indent="0" lvl="0" marL="0" rtl="0" algn="l">
              <a:spcBef>
                <a:spcPts val="0"/>
              </a:spcBef>
              <a:spcAft>
                <a:spcPts val="0"/>
              </a:spcAft>
              <a:buNone/>
            </a:pPr>
            <a:r>
              <a:rPr lang="en" sz="800"/>
              <a:t>    "LigtOp": {</a:t>
            </a:r>
            <a:endParaRPr sz="800"/>
          </a:p>
          <a:p>
            <a:pPr indent="0" lvl="0" marL="0" rtl="0" algn="l">
              <a:spcBef>
                <a:spcPts val="0"/>
              </a:spcBef>
              <a:spcAft>
                <a:spcPts val="0"/>
              </a:spcAft>
              <a:buNone/>
            </a:pPr>
            <a:r>
              <a:rPr lang="en" sz="800"/>
              <a:t>      "@container": "@set",</a:t>
            </a:r>
            <a:endParaRPr sz="800"/>
          </a:p>
          <a:p>
            <a:pPr indent="0" lvl="0" marL="0" rtl="0" algn="l">
              <a:spcBef>
                <a:spcPts val="0"/>
              </a:spcBef>
              <a:spcAft>
                <a:spcPts val="0"/>
              </a:spcAft>
              <a:buNone/>
            </a:pPr>
            <a:r>
              <a:rPr lang="en" sz="800"/>
              <a:t>      "@id": "https://wegenenverkeer-test.data.vlaanderen.be/doc/implementatiemodel/grondwerken/#Ligt op",</a:t>
            </a:r>
            <a:endParaRPr sz="800"/>
          </a:p>
          <a:p>
            <a:pPr indent="0" lvl="0" marL="0" rtl="0" algn="l">
              <a:spcBef>
                <a:spcPts val="0"/>
              </a:spcBef>
              <a:spcAft>
                <a:spcPts val="0"/>
              </a:spcAft>
              <a:buNone/>
            </a:pPr>
            <a:r>
              <a:rPr lang="en" sz="800"/>
              <a:t>      "@type": "https://wegenenverkeer-test.data.vlaanderen.be/ns/abstracten#Laag"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"PiezometrischeBuis": "https://wegenenverkeer-test.data.vlaanderen.be/ns/onderdeel#PiezometrischeBuis",</a:t>
            </a:r>
            <a:endParaRPr sz="800"/>
          </a:p>
          <a:p>
            <a:pPr indent="0" lvl="0" marL="0" rtl="0" algn="l">
              <a:spcBef>
                <a:spcPts val="0"/>
              </a:spcBef>
              <a:spcAft>
                <a:spcPts val="0"/>
              </a:spcAft>
              <a:buNone/>
            </a:pPr>
            <a:r>
              <a:rPr lang="en" sz="800"/>
              <a:t>    "PiezometrischeBuis.Bevestigd": {</a:t>
            </a:r>
            <a:endParaRPr sz="800"/>
          </a:p>
          <a:p>
            <a:pPr indent="0" lvl="0" marL="0" rtl="0" algn="l">
              <a:spcBef>
                <a:spcPts val="0"/>
              </a:spcBef>
              <a:spcAft>
                <a:spcPts val="0"/>
              </a:spcAft>
              <a:buNone/>
            </a:pPr>
            <a:r>
              <a:rPr lang="en" sz="800"/>
              <a:t>      "@container": "@set",</a:t>
            </a:r>
            <a:endParaRPr sz="800"/>
          </a:p>
          <a:p>
            <a:pPr indent="0" lvl="0" marL="0" rtl="0" algn="l">
              <a:spcBef>
                <a:spcPts val="0"/>
              </a:spcBef>
              <a:spcAft>
                <a:spcPts val="0"/>
              </a:spcAft>
              <a:buNone/>
            </a:pPr>
            <a:r>
              <a:rPr lang="en" sz="800"/>
              <a:t>      "@id": "https://wegenenverkeer-test.data.vlaanderen.be/doc/implementatiemodel/grondwerken/#Bevestigd",</a:t>
            </a:r>
            <a:endParaRPr sz="800"/>
          </a:p>
          <a:p>
            <a:pPr indent="0" lvl="0" marL="0" rtl="0" algn="l">
              <a:spcBef>
                <a:spcPts val="0"/>
              </a:spcBef>
              <a:spcAft>
                <a:spcPts val="0"/>
              </a:spcAft>
              <a:buNone/>
            </a:pPr>
            <a:r>
              <a:rPr lang="en" sz="800"/>
              <a:t>      "@type": "https://wegenenverkeer-test.data.vlaanderen.be/ns/onderdeel#Grond"</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"afdekking": {</a:t>
            </a:r>
            <a:endParaRPr sz="800"/>
          </a:p>
          <a:p>
            <a:pPr indent="0" lvl="0" marL="0" rtl="0" algn="l">
              <a:spcBef>
                <a:spcPts val="0"/>
              </a:spcBef>
              <a:spcAft>
                <a:spcPts val="0"/>
              </a:spcAft>
              <a:buNone/>
            </a:pPr>
            <a:r>
              <a:rPr lang="en" sz="800"/>
              <a:t>      "@id": "https://wegenenverkeer-test.data.vlaanderen.be/ns/onderdeel#DtuSoortGrondwerk.afdekking",</a:t>
            </a:r>
            <a:endParaRPr sz="800"/>
          </a:p>
          <a:p>
            <a:pPr indent="0" lvl="0" marL="0" rtl="0" algn="l">
              <a:spcBef>
                <a:spcPts val="0"/>
              </a:spcBef>
              <a:spcAft>
                <a:spcPts val="0"/>
              </a:spcAft>
              <a:buNone/>
            </a:pPr>
            <a:r>
              <a:rPr lang="en" sz="800"/>
              <a:t>      "@type": "https://wegenenverkeer-test.data.vlaanderen.be/ns/onderdeel#DtcGrondafdekking"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"afgraving": {</a:t>
            </a:r>
            <a:endParaRPr sz="800"/>
          </a:p>
          <a:p>
            <a:pPr indent="0" lvl="0" marL="0" rtl="0" algn="l">
              <a:spcBef>
                <a:spcPts val="0"/>
              </a:spcBef>
              <a:spcAft>
                <a:spcPts val="0"/>
              </a:spcAft>
              <a:buNone/>
            </a:pPr>
            <a:r>
              <a:rPr lang="en" sz="800"/>
              <a:t>      "@id": "https://wegenenverkeer-test.data.vlaanderen.be/ns/onderdeel#DtuSoortGrondwerk.afgraving",</a:t>
            </a:r>
            <a:endParaRPr sz="800"/>
          </a:p>
          <a:p>
            <a:pPr indent="0" lvl="0" marL="0" rtl="0" algn="l">
              <a:spcBef>
                <a:spcPts val="0"/>
              </a:spcBef>
              <a:spcAft>
                <a:spcPts val="0"/>
              </a:spcAft>
              <a:buNone/>
            </a:pPr>
            <a:r>
              <a:rPr lang="en" sz="800"/>
              <a:t>      "@type": "https://wegenenverkeer-test.data.vlaanderen.be/ns/onderdeel#DtcGrondAfgravinguitgraving"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"bijmenging": {</a:t>
            </a:r>
            <a:endParaRPr sz="800"/>
          </a:p>
          <a:p>
            <a:pPr indent="0" lvl="0" marL="0" rtl="0" algn="l">
              <a:spcBef>
                <a:spcPts val="0"/>
              </a:spcBef>
              <a:spcAft>
                <a:spcPts val="0"/>
              </a:spcAft>
              <a:buNone/>
            </a:pPr>
            <a:r>
              <a:rPr lang="en" sz="800"/>
              <a:t>      "@container": "@set",</a:t>
            </a:r>
            <a:endParaRPr sz="800"/>
          </a:p>
          <a:p>
            <a:pPr indent="0" lvl="0" marL="0" rtl="0" algn="l">
              <a:spcBef>
                <a:spcPts val="0"/>
              </a:spcBef>
              <a:spcAft>
                <a:spcPts val="0"/>
              </a:spcAft>
              <a:buNone/>
            </a:pPr>
            <a:r>
              <a:rPr lang="en" sz="800"/>
              <a:t>      "@id": "https://wegenenverkeer-test.data.vlaanderen.be/ns/onderdeel#DtcGrondsoort.bijmenging",</a:t>
            </a:r>
            <a:endParaRPr sz="800"/>
          </a:p>
          <a:p>
            <a:pPr indent="0" lvl="0" marL="0" rtl="0" algn="l">
              <a:spcBef>
                <a:spcPts val="0"/>
              </a:spcBef>
              <a:spcAft>
                <a:spcPts val="0"/>
              </a:spcAft>
              <a:buNone/>
            </a:pPr>
            <a:r>
              <a:rPr lang="en" sz="800"/>
              <a:t>      "@type": "https://wegenenverkeer-test.data.vlaanderen.be/ns/onderdeel#DtcGrondbijmenging"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"bijmengingshoofdnaamcode": {</a:t>
            </a:r>
            <a:endParaRPr sz="800"/>
          </a:p>
          <a:p>
            <a:pPr indent="0" lvl="0" marL="0" rtl="0" algn="l">
              <a:spcBef>
                <a:spcPts val="0"/>
              </a:spcBef>
              <a:spcAft>
                <a:spcPts val="0"/>
              </a:spcAft>
              <a:buNone/>
            </a:pPr>
            <a:r>
              <a:rPr lang="en" sz="800"/>
              <a:t>      "@id": "https://wegenenverkeer-test.data.vlaanderen.be/ns/onderdeel#DtcGrondbijmenging.bijmengingshoofdnaamcode",</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"breedte": {</a:t>
            </a:r>
            <a:endParaRPr sz="800"/>
          </a:p>
          <a:p>
            <a:pPr indent="0" lvl="0" marL="0" rtl="0" algn="l">
              <a:spcBef>
                <a:spcPts val="0"/>
              </a:spcBef>
              <a:spcAft>
                <a:spcPts val="0"/>
              </a:spcAft>
              <a:buNone/>
            </a:pPr>
            <a:r>
              <a:rPr lang="en" sz="800"/>
              <a:t>      "@id": "https://wegenenverkeer-test.data.vlaanderen.be/ns/abstracten#Laag.breedte",</a:t>
            </a:r>
            <a:endParaRPr sz="800"/>
          </a:p>
          <a:p>
            <a:pPr indent="0" lvl="0" marL="0" rtl="0" algn="l">
              <a:spcBef>
                <a:spcPts val="0"/>
              </a:spcBef>
              <a:spcAft>
                <a:spcPts val="0"/>
              </a:spcAft>
              <a:buNone/>
            </a:pPr>
            <a:r>
              <a:rPr lang="en" sz="800"/>
              <a:t>      "@type": "https://wegenenverkeer-test.data.vlaanderen.be/ns/implementatieelement#KwantWrdInMeter"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"diepte": {</a:t>
            </a:r>
            <a:endParaRPr sz="800"/>
          </a:p>
          <a:p>
            <a:pPr indent="0" lvl="0" marL="0" rtl="0" algn="l">
              <a:spcBef>
                <a:spcPts val="0"/>
              </a:spcBef>
              <a:spcAft>
                <a:spcPts val="0"/>
              </a:spcAft>
              <a:buNone/>
            </a:pPr>
            <a:r>
              <a:rPr lang="en" sz="800"/>
              <a:t>      "@id": "https://wegenenverkeer-test.data.vlaanderen.be/ns/onderdeel#PiezometrischeBuis.diepte",</a:t>
            </a:r>
            <a:endParaRPr sz="800"/>
          </a:p>
          <a:p>
            <a:pPr indent="0" lvl="0" marL="0" rtl="0" algn="l">
              <a:spcBef>
                <a:spcPts val="0"/>
              </a:spcBef>
              <a:spcAft>
                <a:spcPts val="0"/>
              </a:spcAft>
              <a:buNone/>
            </a:pPr>
            <a:r>
              <a:rPr lang="en" sz="800"/>
              <a:t>      "@type": "https://wegenenverkeer-test.data.vlaanderen.be/ns/implementatieelement#KwantWrdInMeter"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"dikte": {</a:t>
            </a:r>
            <a:endParaRPr sz="800"/>
          </a:p>
          <a:p>
            <a:pPr indent="0" lvl="0" marL="0" rtl="0" algn="l">
              <a:spcBef>
                <a:spcPts val="0"/>
              </a:spcBef>
              <a:spcAft>
                <a:spcPts val="0"/>
              </a:spcAft>
              <a:buNone/>
            </a:pPr>
            <a:r>
              <a:rPr lang="en" sz="800"/>
              <a:t>      "@id": "https://wegenenverkeer-test.data.vlaanderen.be/ns/abstracten#LaagDikte.dikte",</a:t>
            </a:r>
            <a:endParaRPr sz="800"/>
          </a:p>
          <a:p>
            <a:pPr indent="0" lvl="0" marL="0" rtl="0" algn="l">
              <a:spcBef>
                <a:spcPts val="0"/>
              </a:spcBef>
              <a:spcAft>
                <a:spcPts val="0"/>
              </a:spcAft>
              <a:buNone/>
            </a:pPr>
            <a:r>
              <a:rPr lang="en" sz="800"/>
              <a:t>      "@type": "https://wegenenverkeer-test.data.vlaanderen.be/ns/implementatieelement#KwantWrdInCentimeter"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"grondbestemming": {</a:t>
            </a:r>
            <a:endParaRPr sz="800"/>
          </a:p>
          <a:p>
            <a:pPr indent="0" lvl="0" marL="0" rtl="0" algn="l">
              <a:spcBef>
                <a:spcPts val="0"/>
              </a:spcBef>
              <a:spcAft>
                <a:spcPts val="0"/>
              </a:spcAft>
              <a:buNone/>
            </a:pPr>
            <a:r>
              <a:rPr lang="en" sz="800"/>
              <a:t>      "@id": "https://wegenenverkeer-test.data.vlaanderen.be/ns/onderdeel#DtcGrondAfgravinguitgraving.grondbestemming",</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"grondsoort": {</a:t>
            </a:r>
            <a:endParaRPr sz="800"/>
          </a:p>
          <a:p>
            <a:pPr indent="0" lvl="0" marL="0" rtl="0" algn="l">
              <a:spcBef>
                <a:spcPts val="0"/>
              </a:spcBef>
              <a:spcAft>
                <a:spcPts val="0"/>
              </a:spcAft>
              <a:buNone/>
            </a:pPr>
            <a:r>
              <a:rPr lang="en" sz="800"/>
              <a:t>      "@id": "https://wegenenverkeer-test.data.vlaanderen.be/ns/onderdeel#Grond.grondsoort",</a:t>
            </a:r>
            <a:endParaRPr sz="800"/>
          </a:p>
          <a:p>
            <a:pPr indent="0" lvl="0" marL="0" rtl="0" algn="l">
              <a:spcBef>
                <a:spcPts val="0"/>
              </a:spcBef>
              <a:spcAft>
                <a:spcPts val="0"/>
              </a:spcAft>
              <a:buNone/>
            </a:pPr>
            <a:r>
              <a:rPr lang="en" sz="800"/>
              <a:t>      "@type": "https://wegenenverkeer-test.data.vlaanderen.be/ns/onderdeel#DtcGrondsoort"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"grondtoevoegsel": {</a:t>
            </a:r>
            <a:endParaRPr sz="800"/>
          </a:p>
          <a:p>
            <a:pPr indent="0" lvl="0" marL="0" rtl="0" algn="l">
              <a:spcBef>
                <a:spcPts val="0"/>
              </a:spcBef>
              <a:spcAft>
                <a:spcPts val="0"/>
              </a:spcAft>
              <a:buNone/>
            </a:pPr>
            <a:r>
              <a:rPr lang="en" sz="800"/>
              <a:t>      "@id": "https://wegenenverkeer-test.data.vlaanderen.be/ns/onderdeel#DtcGrondophoging.grondtoevoegsel",</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"hoeveelheidscode": {</a:t>
            </a:r>
            <a:endParaRPr sz="800"/>
          </a:p>
          <a:p>
            <a:pPr indent="0" lvl="0" marL="0" rtl="0" algn="l">
              <a:spcBef>
                <a:spcPts val="0"/>
              </a:spcBef>
              <a:spcAft>
                <a:spcPts val="0"/>
              </a:spcAft>
              <a:buNone/>
            </a:pPr>
            <a:r>
              <a:rPr lang="en" sz="800"/>
              <a:t>      "@id": "https://wegenenverkeer-test.data.vlaanderen.be/ns/onderdeel#DtcGrondbijmenging.hoeveelheidscode",</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"hoofdnaamcode": {</a:t>
            </a:r>
            <a:endParaRPr sz="800"/>
          </a:p>
          <a:p>
            <a:pPr indent="0" lvl="0" marL="0" rtl="0" algn="l">
              <a:spcBef>
                <a:spcPts val="0"/>
              </a:spcBef>
              <a:spcAft>
                <a:spcPts val="0"/>
              </a:spcAft>
              <a:buNone/>
            </a:pPr>
            <a:r>
              <a:rPr lang="en" sz="800"/>
              <a:t>      "@id": "https://wegenenverkeer-test.data.vlaanderen.be/ns/onderdeel#DtcGrondsoort.hoofdnaamcode",</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"isPlaatselijk": {</a:t>
            </a:r>
            <a:endParaRPr sz="800"/>
          </a:p>
          <a:p>
            <a:pPr indent="0" lvl="0" marL="0" rtl="0" algn="l">
              <a:spcBef>
                <a:spcPts val="0"/>
              </a:spcBef>
              <a:spcAft>
                <a:spcPts val="0"/>
              </a:spcAft>
              <a:buNone/>
            </a:pPr>
            <a:r>
              <a:rPr lang="en" sz="800"/>
              <a:t>      "@id": "https://wegenenverkeer-test.data.vlaanderen.be/ns/onderdeel#DtcGrondbijmenging.isPlaatselijk",</a:t>
            </a:r>
            <a:endParaRPr sz="800"/>
          </a:p>
          <a:p>
            <a:pPr indent="0" lvl="0" marL="0" rtl="0" algn="l">
              <a:spcBef>
                <a:spcPts val="0"/>
              </a:spcBef>
              <a:spcAft>
                <a:spcPts val="0"/>
              </a:spcAft>
              <a:buNone/>
            </a:pPr>
            <a:r>
              <a:rPr lang="en" sz="800"/>
              <a:t>      "@type": "http://www.w3.org/2001/XMLSchema#boolean"</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"laagRol": {</a:t>
            </a:r>
            <a:endParaRPr sz="800"/>
          </a:p>
          <a:p>
            <a:pPr indent="0" lvl="0" marL="0" rtl="0" algn="l">
              <a:spcBef>
                <a:spcPts val="0"/>
              </a:spcBef>
              <a:spcAft>
                <a:spcPts val="0"/>
              </a:spcAft>
              <a:buNone/>
            </a:pPr>
            <a:r>
              <a:rPr lang="en" sz="800"/>
              <a:t>      "@id": "https://wegenenverkeer-test.data.vlaanderen.be/ns/abstracten#Laag.laagRol",</a:t>
            </a:r>
            <a:endParaRPr sz="800"/>
          </a:p>
          <a:p>
            <a:pPr indent="0" lvl="0" marL="0" rtl="0" algn="l">
              <a:spcBef>
                <a:spcPts val="0"/>
              </a:spcBef>
              <a:spcAft>
                <a:spcPts val="0"/>
              </a:spcAft>
              <a:buNone/>
            </a:pPr>
            <a:r>
              <a:rPr lang="en" sz="800"/>
              <a:t>      "@type": "http://www.w3.org/2004/02/skos/core#Concept"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"lengte": {</a:t>
            </a:r>
            <a:endParaRPr sz="800"/>
          </a:p>
          <a:p>
            <a:pPr indent="0" lvl="0" marL="0" rtl="0" algn="l">
              <a:spcBef>
                <a:spcPts val="0"/>
              </a:spcBef>
              <a:spcAft>
                <a:spcPts val="0"/>
              </a:spcAft>
              <a:buNone/>
            </a:pPr>
            <a:r>
              <a:rPr lang="en" sz="800"/>
              <a:t>      "@id": "https://wegenenverkeer-test.data.vlaanderen.be/ns/abstracten#Laag.lengte",</a:t>
            </a:r>
            <a:endParaRPr sz="800"/>
          </a:p>
          <a:p>
            <a:pPr indent="0" lvl="0" marL="0" rtl="0" algn="l">
              <a:spcBef>
                <a:spcPts val="0"/>
              </a:spcBef>
              <a:spcAft>
                <a:spcPts val="0"/>
              </a:spcAft>
              <a:buNone/>
            </a:pPr>
            <a:r>
              <a:rPr lang="en" sz="800"/>
              <a:t>      "@type": "https://wegenenverkeer-test.data.vlaanderen.be/ns/implementatieelement#KwantWrdInMeter"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"milieuHygienischeCode": {</a:t>
            </a:r>
            <a:endParaRPr sz="800"/>
          </a:p>
          <a:p>
            <a:pPr indent="0" lvl="0" marL="0" rtl="0" algn="l">
              <a:spcBef>
                <a:spcPts val="0"/>
              </a:spcBef>
              <a:spcAft>
                <a:spcPts val="0"/>
              </a:spcAft>
              <a:buNone/>
            </a:pPr>
            <a:r>
              <a:rPr lang="en" sz="800"/>
              <a:t>      "@id": "https://wegenenverkeer-test.data.vlaanderen.be/ns/onderdeel#Grond.milieuHygienischeCode",</a:t>
            </a:r>
            <a:endParaRPr sz="800"/>
          </a:p>
          <a:p>
            <a:pPr indent="0" lvl="0" marL="0" rtl="0" algn="l">
              <a:spcBef>
                <a:spcPts val="0"/>
              </a:spcBef>
              <a:spcAft>
                <a:spcPts val="0"/>
              </a:spcAft>
              <a:buNone/>
            </a:pPr>
            <a:r>
              <a:rPr lang="en" sz="800"/>
              <a:t>      "@type": "http://www.w3.org/2001/XMLSchema#integer"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"ophoging": {</a:t>
            </a:r>
            <a:endParaRPr sz="800"/>
          </a:p>
          <a:p>
            <a:pPr indent="0" lvl="0" marL="0" rtl="0" algn="l">
              <a:spcBef>
                <a:spcPts val="0"/>
              </a:spcBef>
              <a:spcAft>
                <a:spcPts val="0"/>
              </a:spcAft>
              <a:buNone/>
            </a:pPr>
            <a:r>
              <a:rPr lang="en" sz="800"/>
              <a:t>      "@id": "https://wegenenverkeer-test.data.vlaanderen.be/ns/onderdeel#DtuSoortGrondwerk.ophoging",</a:t>
            </a:r>
            <a:endParaRPr sz="800"/>
          </a:p>
          <a:p>
            <a:pPr indent="0" lvl="0" marL="0" rtl="0" algn="l">
              <a:spcBef>
                <a:spcPts val="0"/>
              </a:spcBef>
              <a:spcAft>
                <a:spcPts val="0"/>
              </a:spcAft>
              <a:buNone/>
            </a:pPr>
            <a:r>
              <a:rPr lang="en" sz="800"/>
              <a:t>      "@type": "https://wegenenverkeer-test.data.vlaanderen.be/ns/onderdeel#DtcGrondophoging"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"oppervlakte": {</a:t>
            </a:r>
            <a:endParaRPr sz="800"/>
          </a:p>
          <a:p>
            <a:pPr indent="0" lvl="0" marL="0" rtl="0" algn="l">
              <a:spcBef>
                <a:spcPts val="0"/>
              </a:spcBef>
              <a:spcAft>
                <a:spcPts val="0"/>
              </a:spcAft>
              <a:buNone/>
            </a:pPr>
            <a:r>
              <a:rPr lang="en" sz="800"/>
              <a:t>      "@id": "https://wegenenverkeer-test.data.vlaanderen.be/ns/abstracten#Laag.oppervlakte",</a:t>
            </a:r>
            <a:endParaRPr sz="800"/>
          </a:p>
          <a:p>
            <a:pPr indent="0" lvl="0" marL="0" rtl="0" algn="l">
              <a:spcBef>
                <a:spcPts val="0"/>
              </a:spcBef>
              <a:spcAft>
                <a:spcPts val="0"/>
              </a:spcAft>
              <a:buNone/>
            </a:pPr>
            <a:r>
              <a:rPr lang="en" sz="800"/>
              <a:t>      "@type": "https://wegenenverkeer-test.data.vlaanderen.be/ns/implementatieelement#KwantWrdInVierkanteMeter"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"technischVerslagBodemonderzoek": {</a:t>
            </a:r>
            <a:endParaRPr sz="800"/>
          </a:p>
          <a:p>
            <a:pPr indent="0" lvl="0" marL="0" rtl="0" algn="l">
              <a:spcBef>
                <a:spcPts val="0"/>
              </a:spcBef>
              <a:spcAft>
                <a:spcPts val="0"/>
              </a:spcAft>
              <a:buNone/>
            </a:pPr>
            <a:r>
              <a:rPr lang="en" sz="800"/>
              <a:t>      "@container": "@set",</a:t>
            </a:r>
            <a:endParaRPr sz="800"/>
          </a:p>
          <a:p>
            <a:pPr indent="0" lvl="0" marL="0" rtl="0" algn="l">
              <a:spcBef>
                <a:spcPts val="0"/>
              </a:spcBef>
              <a:spcAft>
                <a:spcPts val="0"/>
              </a:spcAft>
              <a:buNone/>
            </a:pPr>
            <a:r>
              <a:rPr lang="en" sz="800"/>
              <a:t>      "@id": "https://wegenenverkeer-test.data.vlaanderen.be/ns/onderdeel#Grond.technischVerslagBodemonderzoek",</a:t>
            </a:r>
            <a:endParaRPr sz="800"/>
          </a:p>
          <a:p>
            <a:pPr indent="0" lvl="0" marL="0" rtl="0" algn="l">
              <a:spcBef>
                <a:spcPts val="0"/>
              </a:spcBef>
              <a:spcAft>
                <a:spcPts val="0"/>
              </a:spcAft>
              <a:buNone/>
            </a:pPr>
            <a:r>
              <a:rPr lang="en" sz="800"/>
              <a:t>      "@type": "https://wegenenverkeer-test.data.vlaanderen.be/ns/implementatieelement#DtcAWVDocument"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"tot": {</a:t>
            </a:r>
            <a:endParaRPr sz="800"/>
          </a:p>
          <a:p>
            <a:pPr indent="0" lvl="0" marL="0" rtl="0" algn="l">
              <a:spcBef>
                <a:spcPts val="0"/>
              </a:spcBef>
              <a:spcAft>
                <a:spcPts val="0"/>
              </a:spcAft>
              <a:buNone/>
            </a:pPr>
            <a:r>
              <a:rPr lang="en" sz="800"/>
              <a:t>      "@id": "https://wegenenverkeer-test.data.vlaanderen.be/ns/onderdeel#Grond.tot",</a:t>
            </a:r>
            <a:endParaRPr sz="800"/>
          </a:p>
          <a:p>
            <a:pPr indent="0" lvl="0" marL="0" rtl="0" algn="l">
              <a:spcBef>
                <a:spcPts val="0"/>
              </a:spcBef>
              <a:spcAft>
                <a:spcPts val="0"/>
              </a:spcAft>
              <a:buNone/>
            </a:pPr>
            <a:r>
              <a:rPr lang="en" sz="800"/>
              <a:t>      "@type": "https://wegenenverkeer-test.data.vlaanderen.be/ns/implementatieelement#KwantWrdInMeter"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"uitgraving": {</a:t>
            </a:r>
            <a:endParaRPr sz="800"/>
          </a:p>
          <a:p>
            <a:pPr indent="0" lvl="0" marL="0" rtl="0" algn="l">
              <a:spcBef>
                <a:spcPts val="0"/>
              </a:spcBef>
              <a:spcAft>
                <a:spcPts val="0"/>
              </a:spcAft>
              <a:buNone/>
            </a:pPr>
            <a:r>
              <a:rPr lang="en" sz="800"/>
              <a:t>      "@id": "https://wegenenverkeer-test.data.vlaanderen.be/ns/onderdeel#DtuSoortGrondwerk.uitgraving",</a:t>
            </a:r>
            <a:endParaRPr sz="800"/>
          </a:p>
          <a:p>
            <a:pPr indent="0" lvl="0" marL="0" rtl="0" algn="l">
              <a:spcBef>
                <a:spcPts val="0"/>
              </a:spcBef>
              <a:spcAft>
                <a:spcPts val="0"/>
              </a:spcAft>
              <a:buNone/>
            </a:pPr>
            <a:r>
              <a:rPr lang="en" sz="800"/>
              <a:t>      "@type": "https://wegenenverkeer-test.data.vlaanderen.be/ns/onderdeel#DtcGrondAfgravinguitgraving"</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"van": {</a:t>
            </a:r>
            <a:endParaRPr sz="800"/>
          </a:p>
          <a:p>
            <a:pPr indent="0" lvl="0" marL="0" rtl="0" algn="l">
              <a:spcBef>
                <a:spcPts val="0"/>
              </a:spcBef>
              <a:spcAft>
                <a:spcPts val="0"/>
              </a:spcAft>
              <a:buNone/>
            </a:pPr>
            <a:r>
              <a:rPr lang="en" sz="800"/>
              <a:t>      "@id": "https://wegenenverkeer-test.data.vlaanderen.be/ns/onderdeel#Grond.van",</a:t>
            </a:r>
            <a:endParaRPr sz="800"/>
          </a:p>
          <a:p>
            <a:pPr indent="0" lvl="0" marL="0" rtl="0" algn="l">
              <a:spcBef>
                <a:spcPts val="0"/>
              </a:spcBef>
              <a:spcAft>
                <a:spcPts val="0"/>
              </a:spcAft>
              <a:buNone/>
            </a:pPr>
            <a:r>
              <a:rPr lang="en" sz="800"/>
              <a:t>      "@type": "https://wegenenverkeer-test.data.vlaanderen.be/ns/implementatieelement#KwantWrdInMeter"</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a:t>
            </a:r>
            <a:endParaRPr sz="800"/>
          </a:p>
        </p:txBody>
      </p:sp>
      <p:pic>
        <p:nvPicPr>
          <p:cNvPr id="758" name="Google Shape;758;p107"/>
          <p:cNvPicPr preferRelativeResize="0"/>
          <p:nvPr/>
        </p:nvPicPr>
        <p:blipFill>
          <a:blip r:embed="rId3">
            <a:alphaModFix/>
          </a:blip>
          <a:stretch>
            <a:fillRect/>
          </a:stretch>
        </p:blipFill>
        <p:spPr>
          <a:xfrm>
            <a:off x="4991175" y="1100720"/>
            <a:ext cx="4076625" cy="31267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Google Shape;537;p90"/>
          <p:cNvPicPr preferRelativeResize="0"/>
          <p:nvPr/>
        </p:nvPicPr>
        <p:blipFill>
          <a:blip r:embed="rId3">
            <a:alphaModFix/>
          </a:blip>
          <a:stretch>
            <a:fillRect/>
          </a:stretch>
        </p:blipFill>
        <p:spPr>
          <a:xfrm>
            <a:off x="0" y="0"/>
            <a:ext cx="9144000" cy="5143500"/>
          </a:xfrm>
          <a:prstGeom prst="rect">
            <a:avLst/>
          </a:prstGeom>
          <a:noFill/>
          <a:ln>
            <a:noFill/>
          </a:ln>
        </p:spPr>
      </p:pic>
      <p:sp>
        <p:nvSpPr>
          <p:cNvPr id="538" name="Google Shape;538;p90"/>
          <p:cNvSpPr txBox="1"/>
          <p:nvPr>
            <p:ph type="title"/>
          </p:nvPr>
        </p:nvSpPr>
        <p:spPr>
          <a:xfrm>
            <a:off x="438475" y="762950"/>
            <a:ext cx="2415300" cy="160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539" name="Google Shape;539;p90"/>
          <p:cNvSpPr txBox="1"/>
          <p:nvPr>
            <p:ph idx="1" type="body"/>
          </p:nvPr>
        </p:nvSpPr>
        <p:spPr>
          <a:xfrm>
            <a:off x="3768775" y="1070400"/>
            <a:ext cx="4365900" cy="649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b="1" lang="en" sz="1500">
                <a:solidFill>
                  <a:schemeClr val="accent5"/>
                </a:solidFill>
                <a:latin typeface="Calibri"/>
                <a:ea typeface="Calibri"/>
                <a:cs typeface="Calibri"/>
                <a:sym typeface="Calibri"/>
              </a:rPr>
              <a:t>Michiel De Keyzer</a:t>
            </a:r>
            <a:endParaRPr b="1" sz="1800">
              <a:solidFill>
                <a:schemeClr val="lt1"/>
              </a:solidFill>
              <a:latin typeface="Calibri"/>
              <a:ea typeface="Calibri"/>
              <a:cs typeface="Calibri"/>
              <a:sym typeface="Calibri"/>
            </a:endParaRPr>
          </a:p>
          <a:p>
            <a:pPr indent="0" lvl="0" marL="0" rtl="0" algn="l">
              <a:spcBef>
                <a:spcPts val="800"/>
              </a:spcBef>
              <a:spcAft>
                <a:spcPts val="0"/>
              </a:spcAft>
              <a:buNone/>
            </a:pPr>
            <a:r>
              <a:t/>
            </a:r>
            <a:endParaRPr/>
          </a:p>
        </p:txBody>
      </p:sp>
      <p:sp>
        <p:nvSpPr>
          <p:cNvPr id="540" name="Google Shape;540;p90"/>
          <p:cNvSpPr txBox="1"/>
          <p:nvPr>
            <p:ph idx="3" type="subTitle"/>
          </p:nvPr>
        </p:nvSpPr>
        <p:spPr>
          <a:xfrm>
            <a:off x="302025" y="2329650"/>
            <a:ext cx="2415300" cy="48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accent5"/>
                </a:solidFill>
                <a:latin typeface="Calibri"/>
                <a:ea typeface="Calibri"/>
                <a:cs typeface="Calibri"/>
                <a:sym typeface="Calibri"/>
              </a:rPr>
              <a:t>OSLO en OTL voor analisten</a:t>
            </a:r>
            <a:endParaRPr b="1" sz="1500">
              <a:solidFill>
                <a:schemeClr val="accent5"/>
              </a:solidFill>
              <a:latin typeface="Calibri"/>
              <a:ea typeface="Calibri"/>
              <a:cs typeface="Calibri"/>
              <a:sym typeface="Calibri"/>
            </a:endParaRPr>
          </a:p>
          <a:p>
            <a:pPr indent="0" lvl="0" marL="0" rtl="0" algn="l">
              <a:spcBef>
                <a:spcPts val="0"/>
              </a:spcBef>
              <a:spcAft>
                <a:spcPts val="0"/>
              </a:spcAft>
              <a:buNone/>
            </a:pPr>
            <a:r>
              <a:t/>
            </a:r>
            <a:endParaRPr/>
          </a:p>
        </p:txBody>
      </p:sp>
      <p:sp>
        <p:nvSpPr>
          <p:cNvPr id="541" name="Google Shape;541;p90"/>
          <p:cNvSpPr txBox="1"/>
          <p:nvPr>
            <p:ph idx="4" type="subTitle"/>
          </p:nvPr>
        </p:nvSpPr>
        <p:spPr>
          <a:xfrm>
            <a:off x="3758200" y="571500"/>
            <a:ext cx="2492700" cy="49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OSLO²</a:t>
            </a:r>
            <a:endParaRPr/>
          </a:p>
        </p:txBody>
      </p:sp>
      <p:sp>
        <p:nvSpPr>
          <p:cNvPr id="542" name="Google Shape;542;p90"/>
          <p:cNvSpPr txBox="1"/>
          <p:nvPr>
            <p:ph idx="5" type="subTitle"/>
          </p:nvPr>
        </p:nvSpPr>
        <p:spPr>
          <a:xfrm>
            <a:off x="3758200" y="1768300"/>
            <a:ext cx="2492700" cy="49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OTL</a:t>
            </a:r>
            <a:endParaRPr/>
          </a:p>
        </p:txBody>
      </p:sp>
      <p:sp>
        <p:nvSpPr>
          <p:cNvPr id="543" name="Google Shape;543;p90"/>
          <p:cNvSpPr txBox="1"/>
          <p:nvPr>
            <p:ph idx="6" type="body"/>
          </p:nvPr>
        </p:nvSpPr>
        <p:spPr>
          <a:xfrm>
            <a:off x="3768775" y="2207050"/>
            <a:ext cx="4395300" cy="649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b="1" lang="en" sz="1500">
                <a:solidFill>
                  <a:schemeClr val="accent5"/>
                </a:solidFill>
                <a:latin typeface="Calibri"/>
                <a:ea typeface="Calibri"/>
                <a:cs typeface="Calibri"/>
                <a:sym typeface="Calibri"/>
              </a:rPr>
              <a:t>Joost De Weghe</a:t>
            </a:r>
            <a:endParaRPr b="1" sz="1500">
              <a:solidFill>
                <a:schemeClr val="accent5"/>
              </a:solidFill>
              <a:latin typeface="Calibri"/>
              <a:ea typeface="Calibri"/>
              <a:cs typeface="Calibri"/>
              <a:sym typeface="Calibri"/>
            </a:endParaRPr>
          </a:p>
          <a:p>
            <a:pPr indent="0" lvl="0" marL="0" rtl="0" algn="l">
              <a:spcBef>
                <a:spcPts val="800"/>
              </a:spcBef>
              <a:spcAft>
                <a:spcPts val="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8"/>
          <p:cNvSpPr txBox="1"/>
          <p:nvPr>
            <p:ph type="title"/>
          </p:nvPr>
        </p:nvSpPr>
        <p:spPr>
          <a:xfrm>
            <a:off x="729000" y="0"/>
            <a:ext cx="7211400" cy="61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t>
            </a:r>
            <a:r>
              <a:rPr lang="en"/>
              <a:t>indplaats </a:t>
            </a:r>
            <a:r>
              <a:rPr lang="en"/>
              <a:t>vocabularia en implementatiemodellen</a:t>
            </a:r>
            <a:endParaRPr/>
          </a:p>
        </p:txBody>
      </p:sp>
      <p:sp>
        <p:nvSpPr>
          <p:cNvPr id="764" name="Google Shape;764;p108"/>
          <p:cNvSpPr txBox="1"/>
          <p:nvPr>
            <p:ph idx="1" type="body"/>
          </p:nvPr>
        </p:nvSpPr>
        <p:spPr>
          <a:xfrm>
            <a:off x="822450" y="838350"/>
            <a:ext cx="7639800" cy="2604000"/>
          </a:xfrm>
          <a:prstGeom prst="rect">
            <a:avLst/>
          </a:prstGeom>
        </p:spPr>
        <p:txBody>
          <a:bodyPr anchorCtr="0" anchor="t" bIns="68575" lIns="68575" spcFirstLastPara="1" rIns="68575" wrap="square" tIns="6857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Test</a:t>
            </a:r>
            <a:r>
              <a:rPr lang="en" sz="1600">
                <a:solidFill>
                  <a:srgbClr val="272727"/>
                </a:solidFill>
                <a:latin typeface="Calibri"/>
                <a:ea typeface="Calibri"/>
                <a:cs typeface="Calibri"/>
                <a:sym typeface="Calibri"/>
              </a:rPr>
              <a:t> </a:t>
            </a:r>
            <a:r>
              <a:rPr lang="en" sz="1200" u="sng">
                <a:solidFill>
                  <a:schemeClr val="hlink"/>
                </a:solidFill>
                <a:hlinkClick r:id="rId3"/>
              </a:rPr>
              <a:t>Link</a:t>
            </a:r>
            <a:endParaRPr sz="1200">
              <a:solidFill>
                <a:srgbClr val="272727"/>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Voorlopige versies</a:t>
            </a:r>
            <a:endParaRPr b="1" sz="1400">
              <a:solidFill>
                <a:schemeClr val="accent5"/>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Geen garantie dat de versies in Test ongewijzigd overgenomen worden</a:t>
            </a:r>
            <a:endParaRPr b="1" sz="1400">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Productie</a:t>
            </a:r>
            <a:r>
              <a:rPr lang="en" sz="1600">
                <a:solidFill>
                  <a:srgbClr val="272727"/>
                </a:solidFill>
                <a:latin typeface="Calibri"/>
                <a:ea typeface="Calibri"/>
                <a:cs typeface="Calibri"/>
                <a:sym typeface="Calibri"/>
              </a:rPr>
              <a:t> </a:t>
            </a:r>
            <a:r>
              <a:rPr lang="en" sz="1200" u="sng">
                <a:solidFill>
                  <a:schemeClr val="hlink"/>
                </a:solidFill>
                <a:hlinkClick r:id="rId4"/>
              </a:rPr>
              <a:t>Link</a:t>
            </a:r>
            <a:endParaRPr sz="1600">
              <a:solidFill>
                <a:srgbClr val="272727"/>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Enig geldende versie</a:t>
            </a:r>
            <a:endParaRPr b="1" sz="1400">
              <a:solidFill>
                <a:schemeClr val="accent5"/>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Updates </a:t>
            </a:r>
            <a:r>
              <a:rPr lang="en" sz="1400">
                <a:solidFill>
                  <a:srgbClr val="666666"/>
                </a:solidFill>
                <a:latin typeface="Calibri"/>
                <a:ea typeface="Calibri"/>
                <a:cs typeface="Calibri"/>
                <a:sym typeface="Calibri"/>
              </a:rPr>
              <a:t>in officiële releases conform OSLO-richtlijnen</a:t>
            </a:r>
            <a:endParaRPr sz="1400">
              <a:solidFill>
                <a:srgbClr val="666666"/>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Momenteel</a:t>
            </a:r>
            <a:r>
              <a:rPr lang="en" sz="1400">
                <a:solidFill>
                  <a:srgbClr val="666666"/>
                </a:solidFill>
                <a:latin typeface="Calibri"/>
                <a:ea typeface="Calibri"/>
                <a:cs typeface="Calibri"/>
                <a:sym typeface="Calibri"/>
              </a:rPr>
              <a:t> SB250 in publieke review</a:t>
            </a:r>
            <a:endParaRPr sz="1400">
              <a:solidFill>
                <a:srgbClr val="666666"/>
              </a:solidFill>
              <a:latin typeface="Calibri"/>
              <a:ea typeface="Calibri"/>
              <a:cs typeface="Calibri"/>
              <a:sym typeface="Calibri"/>
            </a:endParaRPr>
          </a:p>
          <a:p>
            <a:pPr indent="0" lvl="0" marL="0" marR="0" rtl="0" algn="l">
              <a:lnSpc>
                <a:spcPct val="100000"/>
              </a:lnSpc>
              <a:spcBef>
                <a:spcPts val="800"/>
              </a:spcBef>
              <a:spcAft>
                <a:spcPts val="0"/>
              </a:spcAft>
              <a:buNone/>
            </a:pPr>
            <a:r>
              <a:t/>
            </a:r>
            <a:endParaRPr sz="1600">
              <a:solidFill>
                <a:srgbClr val="272727"/>
              </a:solidFill>
              <a:latin typeface="Calibri"/>
              <a:ea typeface="Calibri"/>
              <a:cs typeface="Calibri"/>
              <a:sym typeface="Calibri"/>
            </a:endParaRPr>
          </a:p>
        </p:txBody>
      </p:sp>
      <p:pic>
        <p:nvPicPr>
          <p:cNvPr id="765" name="Google Shape;765;p108"/>
          <p:cNvPicPr preferRelativeResize="0"/>
          <p:nvPr/>
        </p:nvPicPr>
        <p:blipFill>
          <a:blip r:embed="rId5">
            <a:alphaModFix/>
          </a:blip>
          <a:stretch>
            <a:fillRect/>
          </a:stretch>
        </p:blipFill>
        <p:spPr>
          <a:xfrm>
            <a:off x="289325" y="3568300"/>
            <a:ext cx="8854673" cy="157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9"/>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OTL elementen</a:t>
            </a:r>
            <a:endParaRPr sz="3400"/>
          </a:p>
        </p:txBody>
      </p:sp>
      <p:pic>
        <p:nvPicPr>
          <p:cNvPr id="771" name="Google Shape;771;p109"/>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pic>
        <p:nvPicPr>
          <p:cNvPr id="776" name="Google Shape;776;p110"/>
          <p:cNvPicPr preferRelativeResize="0"/>
          <p:nvPr/>
        </p:nvPicPr>
        <p:blipFill>
          <a:blip r:embed="rId3">
            <a:alphaModFix/>
          </a:blip>
          <a:stretch>
            <a:fillRect/>
          </a:stretch>
        </p:blipFill>
        <p:spPr>
          <a:xfrm>
            <a:off x="869800" y="571500"/>
            <a:ext cx="6634626" cy="4334699"/>
          </a:xfrm>
          <a:prstGeom prst="rect">
            <a:avLst/>
          </a:prstGeom>
          <a:noFill/>
          <a:ln>
            <a:noFill/>
          </a:ln>
        </p:spPr>
      </p:pic>
      <p:sp>
        <p:nvSpPr>
          <p:cNvPr id="777" name="Google Shape;777;p110"/>
          <p:cNvSpPr txBox="1"/>
          <p:nvPr>
            <p:ph type="title"/>
          </p:nvPr>
        </p:nvSpPr>
        <p:spPr>
          <a:xfrm>
            <a:off x="729000" y="0"/>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Onderdeel</a:t>
            </a:r>
            <a:endParaRPr/>
          </a:p>
        </p:txBody>
      </p:sp>
      <p:sp>
        <p:nvSpPr>
          <p:cNvPr id="778" name="Google Shape;778;p110"/>
          <p:cNvSpPr txBox="1"/>
          <p:nvPr/>
        </p:nvSpPr>
        <p:spPr>
          <a:xfrm>
            <a:off x="869800" y="4591100"/>
            <a:ext cx="2785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11"/>
          <p:cNvSpPr txBox="1"/>
          <p:nvPr>
            <p:ph type="title"/>
          </p:nvPr>
        </p:nvSpPr>
        <p:spPr>
          <a:xfrm>
            <a:off x="729000" y="0"/>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Onderdeel</a:t>
            </a:r>
            <a:endParaRPr/>
          </a:p>
        </p:txBody>
      </p:sp>
      <p:grpSp>
        <p:nvGrpSpPr>
          <p:cNvPr id="784" name="Google Shape;784;p111"/>
          <p:cNvGrpSpPr/>
          <p:nvPr/>
        </p:nvGrpSpPr>
        <p:grpSpPr>
          <a:xfrm>
            <a:off x="4203800" y="419100"/>
            <a:ext cx="4797300" cy="1610175"/>
            <a:chOff x="4203800" y="419100"/>
            <a:chExt cx="4797300" cy="1610175"/>
          </a:xfrm>
        </p:grpSpPr>
        <p:pic>
          <p:nvPicPr>
            <p:cNvPr id="785" name="Google Shape;785;p111"/>
            <p:cNvPicPr preferRelativeResize="0"/>
            <p:nvPr/>
          </p:nvPicPr>
          <p:blipFill>
            <a:blip r:embed="rId3">
              <a:alphaModFix/>
            </a:blip>
            <a:stretch>
              <a:fillRect/>
            </a:stretch>
          </p:blipFill>
          <p:spPr>
            <a:xfrm>
              <a:off x="4203800" y="842375"/>
              <a:ext cx="4113724" cy="1186900"/>
            </a:xfrm>
            <a:prstGeom prst="rect">
              <a:avLst/>
            </a:prstGeom>
            <a:noFill/>
            <a:ln>
              <a:noFill/>
            </a:ln>
          </p:spPr>
        </p:pic>
        <p:sp>
          <p:nvSpPr>
            <p:cNvPr id="786" name="Google Shape;786;p111"/>
            <p:cNvSpPr txBox="1"/>
            <p:nvPr/>
          </p:nvSpPr>
          <p:spPr>
            <a:xfrm>
              <a:off x="4280000" y="419100"/>
              <a:ext cx="47211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Vocabularium Onderdelen</a:t>
              </a:r>
              <a:endParaRPr b="1">
                <a:solidFill>
                  <a:schemeClr val="accent5"/>
                </a:solidFill>
              </a:endParaRPr>
            </a:p>
          </p:txBody>
        </p:sp>
      </p:grpSp>
      <p:pic>
        <p:nvPicPr>
          <p:cNvPr id="787" name="Google Shape;787;p111"/>
          <p:cNvPicPr preferRelativeResize="0"/>
          <p:nvPr/>
        </p:nvPicPr>
        <p:blipFill>
          <a:blip r:embed="rId4">
            <a:alphaModFix/>
          </a:blip>
          <a:stretch>
            <a:fillRect/>
          </a:stretch>
        </p:blipFill>
        <p:spPr>
          <a:xfrm>
            <a:off x="868850" y="571500"/>
            <a:ext cx="3201200" cy="2440325"/>
          </a:xfrm>
          <a:prstGeom prst="rect">
            <a:avLst/>
          </a:prstGeom>
          <a:noFill/>
          <a:ln>
            <a:noFill/>
          </a:ln>
        </p:spPr>
      </p:pic>
      <p:grpSp>
        <p:nvGrpSpPr>
          <p:cNvPr id="788" name="Google Shape;788;p111"/>
          <p:cNvGrpSpPr/>
          <p:nvPr/>
        </p:nvGrpSpPr>
        <p:grpSpPr>
          <a:xfrm>
            <a:off x="4241900" y="2143550"/>
            <a:ext cx="4721100" cy="3233226"/>
            <a:chOff x="4280000" y="2143550"/>
            <a:chExt cx="4721100" cy="3233226"/>
          </a:xfrm>
        </p:grpSpPr>
        <p:pic>
          <p:nvPicPr>
            <p:cNvPr id="789" name="Google Shape;789;p111"/>
            <p:cNvPicPr preferRelativeResize="0"/>
            <p:nvPr/>
          </p:nvPicPr>
          <p:blipFill>
            <a:blip r:embed="rId5">
              <a:alphaModFix/>
            </a:blip>
            <a:stretch>
              <a:fillRect/>
            </a:stretch>
          </p:blipFill>
          <p:spPr>
            <a:xfrm>
              <a:off x="4280000" y="2566825"/>
              <a:ext cx="4483525" cy="2809951"/>
            </a:xfrm>
            <a:prstGeom prst="rect">
              <a:avLst/>
            </a:prstGeom>
            <a:noFill/>
            <a:ln>
              <a:noFill/>
            </a:ln>
          </p:spPr>
        </p:pic>
        <p:sp>
          <p:nvSpPr>
            <p:cNvPr id="790" name="Google Shape;790;p111"/>
            <p:cNvSpPr txBox="1"/>
            <p:nvPr/>
          </p:nvSpPr>
          <p:spPr>
            <a:xfrm>
              <a:off x="4280000" y="2143550"/>
              <a:ext cx="47211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Implementatiemodel Verhardingen en funderingen</a:t>
              </a:r>
              <a:endParaRPr b="1">
                <a:solidFill>
                  <a:schemeClr val="accent5"/>
                </a:solidFill>
              </a:endParaRPr>
            </a:p>
          </p:txBody>
        </p:sp>
      </p:grpSp>
      <p:sp>
        <p:nvSpPr>
          <p:cNvPr id="791" name="Google Shape;791;p111"/>
          <p:cNvSpPr txBox="1"/>
          <p:nvPr/>
        </p:nvSpPr>
        <p:spPr>
          <a:xfrm>
            <a:off x="869800" y="4591100"/>
            <a:ext cx="2785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12"/>
          <p:cNvSpPr txBox="1"/>
          <p:nvPr>
            <p:ph type="title"/>
          </p:nvPr>
        </p:nvSpPr>
        <p:spPr>
          <a:xfrm>
            <a:off x="796450" y="0"/>
            <a:ext cx="49650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Attributen</a:t>
            </a:r>
            <a:endParaRPr/>
          </a:p>
        </p:txBody>
      </p:sp>
      <p:sp>
        <p:nvSpPr>
          <p:cNvPr id="797" name="Google Shape;797;p112"/>
          <p:cNvSpPr txBox="1"/>
          <p:nvPr/>
        </p:nvSpPr>
        <p:spPr>
          <a:xfrm>
            <a:off x="869800" y="4591100"/>
            <a:ext cx="2785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pic>
        <p:nvPicPr>
          <p:cNvPr id="798" name="Google Shape;798;p112"/>
          <p:cNvPicPr preferRelativeResize="0"/>
          <p:nvPr/>
        </p:nvPicPr>
        <p:blipFill>
          <a:blip r:embed="rId3">
            <a:alphaModFix/>
          </a:blip>
          <a:stretch>
            <a:fillRect/>
          </a:stretch>
        </p:blipFill>
        <p:spPr>
          <a:xfrm>
            <a:off x="796450" y="710500"/>
            <a:ext cx="3583275" cy="3370550"/>
          </a:xfrm>
          <a:prstGeom prst="rect">
            <a:avLst/>
          </a:prstGeom>
          <a:noFill/>
          <a:ln>
            <a:noFill/>
          </a:ln>
        </p:spPr>
      </p:pic>
      <p:sp>
        <p:nvSpPr>
          <p:cNvPr id="799" name="Google Shape;799;p112"/>
          <p:cNvSpPr/>
          <p:nvPr/>
        </p:nvSpPr>
        <p:spPr>
          <a:xfrm>
            <a:off x="1019950" y="1467150"/>
            <a:ext cx="3145200" cy="227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112"/>
          <p:cNvGrpSpPr/>
          <p:nvPr/>
        </p:nvGrpSpPr>
        <p:grpSpPr>
          <a:xfrm>
            <a:off x="4495975" y="634300"/>
            <a:ext cx="4797000" cy="2588450"/>
            <a:chOff x="4495975" y="634300"/>
            <a:chExt cx="4797000" cy="2588450"/>
          </a:xfrm>
        </p:grpSpPr>
        <p:grpSp>
          <p:nvGrpSpPr>
            <p:cNvPr id="801" name="Google Shape;801;p112"/>
            <p:cNvGrpSpPr/>
            <p:nvPr/>
          </p:nvGrpSpPr>
          <p:grpSpPr>
            <a:xfrm>
              <a:off x="4495986" y="1214150"/>
              <a:ext cx="4322181" cy="2008600"/>
              <a:chOff x="4495986" y="1061750"/>
              <a:chExt cx="4322181" cy="2008600"/>
            </a:xfrm>
          </p:grpSpPr>
          <p:pic>
            <p:nvPicPr>
              <p:cNvPr id="802" name="Google Shape;802;p112"/>
              <p:cNvPicPr preferRelativeResize="0"/>
              <p:nvPr/>
            </p:nvPicPr>
            <p:blipFill>
              <a:blip r:embed="rId4">
                <a:alphaModFix/>
              </a:blip>
              <a:stretch>
                <a:fillRect/>
              </a:stretch>
            </p:blipFill>
            <p:spPr>
              <a:xfrm>
                <a:off x="4495986" y="1061750"/>
                <a:ext cx="4322181" cy="2008600"/>
              </a:xfrm>
              <a:prstGeom prst="rect">
                <a:avLst/>
              </a:prstGeom>
              <a:noFill/>
              <a:ln>
                <a:noFill/>
              </a:ln>
            </p:spPr>
          </p:pic>
          <p:sp>
            <p:nvSpPr>
              <p:cNvPr id="803" name="Google Shape;803;p112"/>
              <p:cNvSpPr/>
              <p:nvPr/>
            </p:nvSpPr>
            <p:spPr>
              <a:xfrm>
                <a:off x="4527975" y="2411550"/>
                <a:ext cx="3710100" cy="227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112"/>
            <p:cNvSpPr txBox="1"/>
            <p:nvPr/>
          </p:nvSpPr>
          <p:spPr>
            <a:xfrm>
              <a:off x="4495975" y="634300"/>
              <a:ext cx="4797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Implementatiemodellen Verkeersregelinstallatie en Draagconstructies</a:t>
              </a:r>
              <a:endParaRPr b="1">
                <a:solidFill>
                  <a:schemeClr val="accent5"/>
                </a:solidFill>
              </a:endParaRPr>
            </a:p>
          </p:txBody>
        </p:sp>
      </p:grpSp>
      <p:grpSp>
        <p:nvGrpSpPr>
          <p:cNvPr id="805" name="Google Shape;805;p112"/>
          <p:cNvGrpSpPr/>
          <p:nvPr/>
        </p:nvGrpSpPr>
        <p:grpSpPr>
          <a:xfrm>
            <a:off x="4482225" y="3437950"/>
            <a:ext cx="4721100" cy="1773825"/>
            <a:chOff x="4482225" y="3437950"/>
            <a:chExt cx="4721100" cy="1773825"/>
          </a:xfrm>
        </p:grpSpPr>
        <p:pic>
          <p:nvPicPr>
            <p:cNvPr id="806" name="Google Shape;806;p112"/>
            <p:cNvPicPr preferRelativeResize="0"/>
            <p:nvPr/>
          </p:nvPicPr>
          <p:blipFill>
            <a:blip r:embed="rId5">
              <a:alphaModFix/>
            </a:blip>
            <a:stretch>
              <a:fillRect/>
            </a:stretch>
          </p:blipFill>
          <p:spPr>
            <a:xfrm>
              <a:off x="4558425" y="3794238"/>
              <a:ext cx="4537200" cy="1417537"/>
            </a:xfrm>
            <a:prstGeom prst="rect">
              <a:avLst/>
            </a:prstGeom>
            <a:noFill/>
            <a:ln>
              <a:noFill/>
            </a:ln>
          </p:spPr>
        </p:pic>
        <p:sp>
          <p:nvSpPr>
            <p:cNvPr id="807" name="Google Shape;807;p112"/>
            <p:cNvSpPr txBox="1"/>
            <p:nvPr/>
          </p:nvSpPr>
          <p:spPr>
            <a:xfrm>
              <a:off x="4482225" y="3437950"/>
              <a:ext cx="47211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Vocabularium Onderdelen</a:t>
              </a:r>
              <a:endParaRPr b="1">
                <a:solidFill>
                  <a:schemeClr val="accent5"/>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13"/>
          <p:cNvSpPr txBox="1"/>
          <p:nvPr>
            <p:ph type="title"/>
          </p:nvPr>
        </p:nvSpPr>
        <p:spPr>
          <a:xfrm>
            <a:off x="729000" y="0"/>
            <a:ext cx="5032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Relaties</a:t>
            </a:r>
            <a:endParaRPr/>
          </a:p>
        </p:txBody>
      </p:sp>
      <p:pic>
        <p:nvPicPr>
          <p:cNvPr id="813" name="Google Shape;813;p113"/>
          <p:cNvPicPr preferRelativeResize="0"/>
          <p:nvPr/>
        </p:nvPicPr>
        <p:blipFill>
          <a:blip r:embed="rId3">
            <a:alphaModFix/>
          </a:blip>
          <a:stretch>
            <a:fillRect/>
          </a:stretch>
        </p:blipFill>
        <p:spPr>
          <a:xfrm>
            <a:off x="867750" y="823000"/>
            <a:ext cx="8222651" cy="3666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4"/>
          <p:cNvSpPr txBox="1"/>
          <p:nvPr>
            <p:ph type="title"/>
          </p:nvPr>
        </p:nvSpPr>
        <p:spPr>
          <a:xfrm>
            <a:off x="729000" y="0"/>
            <a:ext cx="65460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Relaties met een onbestemde richting</a:t>
            </a:r>
            <a:endParaRPr/>
          </a:p>
        </p:txBody>
      </p:sp>
      <p:pic>
        <p:nvPicPr>
          <p:cNvPr id="819" name="Google Shape;819;p114"/>
          <p:cNvPicPr preferRelativeResize="0"/>
          <p:nvPr/>
        </p:nvPicPr>
        <p:blipFill>
          <a:blip r:embed="rId3">
            <a:alphaModFix/>
          </a:blip>
          <a:stretch>
            <a:fillRect/>
          </a:stretch>
        </p:blipFill>
        <p:spPr>
          <a:xfrm>
            <a:off x="803062" y="571500"/>
            <a:ext cx="6397874" cy="4472899"/>
          </a:xfrm>
          <a:prstGeom prst="rect">
            <a:avLst/>
          </a:prstGeom>
          <a:noFill/>
          <a:ln>
            <a:noFill/>
          </a:ln>
        </p:spPr>
      </p:pic>
      <p:sp>
        <p:nvSpPr>
          <p:cNvPr id="820" name="Google Shape;820;p114"/>
          <p:cNvSpPr txBox="1"/>
          <p:nvPr/>
        </p:nvSpPr>
        <p:spPr>
          <a:xfrm>
            <a:off x="7342175" y="4472800"/>
            <a:ext cx="1701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115"/>
          <p:cNvSpPr txBox="1"/>
          <p:nvPr>
            <p:ph type="title"/>
          </p:nvPr>
        </p:nvSpPr>
        <p:spPr>
          <a:xfrm>
            <a:off x="729000" y="0"/>
            <a:ext cx="636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Relaties met een uitdrukkelijke richting</a:t>
            </a:r>
            <a:endParaRPr/>
          </a:p>
        </p:txBody>
      </p:sp>
      <p:pic>
        <p:nvPicPr>
          <p:cNvPr id="826" name="Google Shape;826;p115"/>
          <p:cNvPicPr preferRelativeResize="0"/>
          <p:nvPr/>
        </p:nvPicPr>
        <p:blipFill>
          <a:blip r:embed="rId3">
            <a:alphaModFix/>
          </a:blip>
          <a:stretch>
            <a:fillRect/>
          </a:stretch>
        </p:blipFill>
        <p:spPr>
          <a:xfrm>
            <a:off x="729000" y="2928038"/>
            <a:ext cx="8058125" cy="1885750"/>
          </a:xfrm>
          <a:prstGeom prst="rect">
            <a:avLst/>
          </a:prstGeom>
          <a:noFill/>
          <a:ln>
            <a:noFill/>
          </a:ln>
        </p:spPr>
      </p:pic>
      <p:pic>
        <p:nvPicPr>
          <p:cNvPr id="827" name="Google Shape;827;p115"/>
          <p:cNvPicPr preferRelativeResize="0"/>
          <p:nvPr/>
        </p:nvPicPr>
        <p:blipFill>
          <a:blip r:embed="rId4">
            <a:alphaModFix/>
          </a:blip>
          <a:stretch>
            <a:fillRect/>
          </a:stretch>
        </p:blipFill>
        <p:spPr>
          <a:xfrm>
            <a:off x="729000" y="740412"/>
            <a:ext cx="6556651" cy="2018725"/>
          </a:xfrm>
          <a:prstGeom prst="rect">
            <a:avLst/>
          </a:prstGeom>
          <a:noFill/>
          <a:ln>
            <a:noFill/>
          </a:ln>
        </p:spPr>
      </p:pic>
      <p:sp>
        <p:nvSpPr>
          <p:cNvPr id="828" name="Google Shape;828;p115"/>
          <p:cNvSpPr txBox="1"/>
          <p:nvPr/>
        </p:nvSpPr>
        <p:spPr>
          <a:xfrm>
            <a:off x="7443000" y="2085100"/>
            <a:ext cx="1701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6"/>
          <p:cNvSpPr txBox="1"/>
          <p:nvPr>
            <p:ph type="title"/>
          </p:nvPr>
        </p:nvSpPr>
        <p:spPr>
          <a:xfrm>
            <a:off x="729000" y="0"/>
            <a:ext cx="69294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Ondersteunende relaties</a:t>
            </a:r>
            <a:endParaRPr/>
          </a:p>
        </p:txBody>
      </p:sp>
      <p:pic>
        <p:nvPicPr>
          <p:cNvPr id="834" name="Google Shape;834;p116"/>
          <p:cNvPicPr preferRelativeResize="0"/>
          <p:nvPr/>
        </p:nvPicPr>
        <p:blipFill>
          <a:blip r:embed="rId3">
            <a:alphaModFix/>
          </a:blip>
          <a:stretch>
            <a:fillRect/>
          </a:stretch>
        </p:blipFill>
        <p:spPr>
          <a:xfrm>
            <a:off x="729000" y="713975"/>
            <a:ext cx="5057852" cy="4267199"/>
          </a:xfrm>
          <a:prstGeom prst="rect">
            <a:avLst/>
          </a:prstGeom>
          <a:noFill/>
          <a:ln>
            <a:noFill/>
          </a:ln>
        </p:spPr>
      </p:pic>
      <p:sp>
        <p:nvSpPr>
          <p:cNvPr id="835" name="Google Shape;835;p116"/>
          <p:cNvSpPr txBox="1"/>
          <p:nvPr/>
        </p:nvSpPr>
        <p:spPr>
          <a:xfrm>
            <a:off x="6168225" y="4691450"/>
            <a:ext cx="28749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pic>
        <p:nvPicPr>
          <p:cNvPr id="840" name="Google Shape;840;p117"/>
          <p:cNvPicPr preferRelativeResize="0"/>
          <p:nvPr/>
        </p:nvPicPr>
        <p:blipFill>
          <a:blip r:embed="rId3">
            <a:alphaModFix/>
          </a:blip>
          <a:stretch>
            <a:fillRect/>
          </a:stretch>
        </p:blipFill>
        <p:spPr>
          <a:xfrm>
            <a:off x="818825" y="571500"/>
            <a:ext cx="2790875" cy="4168000"/>
          </a:xfrm>
          <a:prstGeom prst="rect">
            <a:avLst/>
          </a:prstGeom>
          <a:noFill/>
          <a:ln>
            <a:noFill/>
          </a:ln>
        </p:spPr>
      </p:pic>
      <p:sp>
        <p:nvSpPr>
          <p:cNvPr id="841" name="Google Shape;841;p117"/>
          <p:cNvSpPr txBox="1"/>
          <p:nvPr>
            <p:ph type="title"/>
          </p:nvPr>
        </p:nvSpPr>
        <p:spPr>
          <a:xfrm>
            <a:off x="729000" y="0"/>
            <a:ext cx="5032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Attributen van een r</a:t>
            </a:r>
            <a:r>
              <a:rPr lang="en"/>
              <a:t>elatie</a:t>
            </a:r>
            <a:endParaRPr/>
          </a:p>
        </p:txBody>
      </p:sp>
      <p:sp>
        <p:nvSpPr>
          <p:cNvPr id="842" name="Google Shape;842;p117"/>
          <p:cNvSpPr txBox="1"/>
          <p:nvPr/>
        </p:nvSpPr>
        <p:spPr>
          <a:xfrm>
            <a:off x="5919500" y="4472800"/>
            <a:ext cx="27249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sp>
        <p:nvSpPr>
          <p:cNvPr id="843" name="Google Shape;843;p117"/>
          <p:cNvSpPr/>
          <p:nvPr/>
        </p:nvSpPr>
        <p:spPr>
          <a:xfrm>
            <a:off x="896063" y="4224100"/>
            <a:ext cx="2636400" cy="248700"/>
          </a:xfrm>
          <a:prstGeom prst="rect">
            <a:avLst/>
          </a:prstGeom>
          <a:noFill/>
          <a:ln cap="flat" cmpd="sng" w="38100">
            <a:solidFill>
              <a:srgbClr val="7DC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7"/>
          <p:cNvSpPr/>
          <p:nvPr/>
        </p:nvSpPr>
        <p:spPr>
          <a:xfrm>
            <a:off x="1016600" y="1242000"/>
            <a:ext cx="2190600" cy="571500"/>
          </a:xfrm>
          <a:prstGeom prst="rect">
            <a:avLst/>
          </a:prstGeom>
          <a:noFill/>
          <a:ln cap="flat" cmpd="sng" w="38100">
            <a:solidFill>
              <a:srgbClr val="7DC1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91"/>
          <p:cNvPicPr preferRelativeResize="0"/>
          <p:nvPr/>
        </p:nvPicPr>
        <p:blipFill rotWithShape="1">
          <a:blip r:embed="rId3">
            <a:alphaModFix/>
          </a:blip>
          <a:srcRect b="0" l="0" r="0" t="0"/>
          <a:stretch/>
        </p:blipFill>
        <p:spPr>
          <a:xfrm>
            <a:off x="744875" y="351475"/>
            <a:ext cx="7429500" cy="2501977"/>
          </a:xfrm>
          <a:prstGeom prst="rect">
            <a:avLst/>
          </a:prstGeom>
          <a:noFill/>
          <a:ln>
            <a:noFill/>
          </a:ln>
        </p:spPr>
      </p:pic>
      <p:sp>
        <p:nvSpPr>
          <p:cNvPr id="549" name="Google Shape;549;p91"/>
          <p:cNvSpPr txBox="1"/>
          <p:nvPr>
            <p:ph type="title"/>
          </p:nvPr>
        </p:nvSpPr>
        <p:spPr>
          <a:xfrm>
            <a:off x="653650" y="3445525"/>
            <a:ext cx="7520700" cy="1105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0500"/>
              <a:buNone/>
            </a:pPr>
            <a:r>
              <a:rPr lang="en" sz="3400"/>
              <a:t>Open Standaarden voor Linkende Organisaties (OSLO²)</a:t>
            </a:r>
            <a:endParaRPr sz="3400"/>
          </a:p>
          <a:p>
            <a:pPr indent="0" lvl="0" marL="0" rtl="0" algn="r">
              <a:lnSpc>
                <a:spcPct val="70000"/>
              </a:lnSpc>
              <a:spcBef>
                <a:spcPts val="0"/>
              </a:spcBef>
              <a:spcAft>
                <a:spcPts val="0"/>
              </a:spcAft>
              <a:buSzPts val="10500"/>
              <a:buNone/>
            </a:pPr>
            <a:r>
              <a:t/>
            </a:r>
            <a:endParaRPr b="0" sz="1800"/>
          </a:p>
          <a:p>
            <a:pPr indent="0" lvl="0" marL="0" rtl="0" algn="r">
              <a:lnSpc>
                <a:spcPct val="70000"/>
              </a:lnSpc>
              <a:spcBef>
                <a:spcPts val="0"/>
              </a:spcBef>
              <a:spcAft>
                <a:spcPts val="0"/>
              </a:spcAft>
              <a:buSzPts val="10500"/>
              <a:buNone/>
            </a:pPr>
            <a:r>
              <a:rPr b="0" lang="en" sz="1800"/>
              <a:t>Een introductie</a:t>
            </a:r>
            <a:endParaRPr b="0"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18"/>
          <p:cNvSpPr txBox="1"/>
          <p:nvPr>
            <p:ph type="title"/>
          </p:nvPr>
        </p:nvSpPr>
        <p:spPr>
          <a:xfrm>
            <a:off x="729000" y="0"/>
            <a:ext cx="4414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Abstracten en overerving</a:t>
            </a:r>
            <a:endParaRPr/>
          </a:p>
        </p:txBody>
      </p:sp>
      <p:sp>
        <p:nvSpPr>
          <p:cNvPr id="850" name="Google Shape;850;p118"/>
          <p:cNvSpPr txBox="1"/>
          <p:nvPr>
            <p:ph idx="1" type="body"/>
          </p:nvPr>
        </p:nvSpPr>
        <p:spPr>
          <a:xfrm>
            <a:off x="729000" y="1149600"/>
            <a:ext cx="7711800" cy="34530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sz="1600">
                <a:solidFill>
                  <a:schemeClr val="dk2"/>
                </a:solidFill>
                <a:latin typeface="Calibri"/>
                <a:ea typeface="Calibri"/>
                <a:cs typeface="Calibri"/>
                <a:sym typeface="Calibri"/>
              </a:rPr>
              <a:t>Concept </a:t>
            </a:r>
            <a:endParaRPr b="1" sz="1600">
              <a:solidFill>
                <a:schemeClr val="dk2"/>
              </a:solidFill>
              <a:latin typeface="Calibri"/>
              <a:ea typeface="Calibri"/>
              <a:cs typeface="Calibri"/>
              <a:sym typeface="Calibri"/>
            </a:endParaRPr>
          </a:p>
          <a:p>
            <a:pPr indent="457200" lvl="0" marL="0" rtl="0" algn="l">
              <a:spcBef>
                <a:spcPts val="800"/>
              </a:spcBef>
              <a:spcAft>
                <a:spcPts val="0"/>
              </a:spcAft>
              <a:buNone/>
            </a:pPr>
            <a:r>
              <a:rPr b="1" lang="en" sz="1400">
                <a:solidFill>
                  <a:schemeClr val="accent5"/>
                </a:solidFill>
                <a:latin typeface="Calibri"/>
                <a:ea typeface="Calibri"/>
                <a:cs typeface="Calibri"/>
                <a:sym typeface="Calibri"/>
              </a:rPr>
              <a:t>overgenomen uit OOAD/UML</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Definitie</a:t>
            </a:r>
            <a:endParaRPr b="1" sz="1600">
              <a:solidFill>
                <a:schemeClr val="dk2"/>
              </a:solidFill>
              <a:latin typeface="Calibri"/>
              <a:ea typeface="Calibri"/>
              <a:cs typeface="Calibri"/>
              <a:sym typeface="Calibri"/>
            </a:endParaRPr>
          </a:p>
          <a:p>
            <a:pPr indent="457200" lvl="0" marL="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Een element dat op zich niet bestaat en waarover nooit data uitgewisseld wordt</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Enkel gebruikt als superklasse om</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Gedeelde attributen </a:t>
            </a:r>
            <a:r>
              <a:rPr lang="en" sz="1400">
                <a:solidFill>
                  <a:srgbClr val="666666"/>
                </a:solidFill>
                <a:latin typeface="Calibri"/>
                <a:ea typeface="Calibri"/>
                <a:cs typeface="Calibri"/>
                <a:sym typeface="Calibri"/>
              </a:rPr>
              <a:t>eenmalig te modelleren</a:t>
            </a:r>
            <a:endParaRPr sz="1400">
              <a:solidFill>
                <a:srgbClr val="666666"/>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Relaties met andere elementen</a:t>
            </a:r>
            <a:r>
              <a:rPr lang="en" sz="1400">
                <a:solidFill>
                  <a:srgbClr val="666666"/>
                </a:solidFill>
                <a:latin typeface="Calibri"/>
                <a:ea typeface="Calibri"/>
                <a:cs typeface="Calibri"/>
                <a:sym typeface="Calibri"/>
              </a:rPr>
              <a:t> eenmalig te modelleren</a:t>
            </a:r>
            <a:endParaRPr sz="1400">
              <a:solidFill>
                <a:srgbClr val="666666"/>
              </a:solidFill>
              <a:latin typeface="Calibri"/>
              <a:ea typeface="Calibri"/>
              <a:cs typeface="Calibri"/>
              <a:sym typeface="Calibri"/>
            </a:endParaRPr>
          </a:p>
        </p:txBody>
      </p:sp>
      <p:sp>
        <p:nvSpPr>
          <p:cNvPr id="851" name="Google Shape;851;p118"/>
          <p:cNvSpPr txBox="1"/>
          <p:nvPr>
            <p:ph idx="2" type="subTitle"/>
          </p:nvPr>
        </p:nvSpPr>
        <p:spPr>
          <a:xfrm>
            <a:off x="679450" y="571500"/>
            <a:ext cx="4324500" cy="484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5"/>
                </a:solidFill>
                <a:latin typeface="Calibri"/>
                <a:ea typeface="Calibri"/>
                <a:cs typeface="Calibri"/>
                <a:sym typeface="Calibri"/>
              </a:rPr>
              <a:t>Een modelleringstechnische ingreep</a:t>
            </a:r>
            <a:endParaRPr b="1" sz="1800">
              <a:solidFill>
                <a:schemeClr val="accent5"/>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19"/>
          <p:cNvSpPr txBox="1"/>
          <p:nvPr>
            <p:ph type="title"/>
          </p:nvPr>
        </p:nvSpPr>
        <p:spPr>
          <a:xfrm>
            <a:off x="729000" y="0"/>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Abstracten: illustratie </a:t>
            </a:r>
            <a:endParaRPr/>
          </a:p>
        </p:txBody>
      </p:sp>
      <p:pic>
        <p:nvPicPr>
          <p:cNvPr id="857" name="Google Shape;857;p119"/>
          <p:cNvPicPr preferRelativeResize="0"/>
          <p:nvPr/>
        </p:nvPicPr>
        <p:blipFill>
          <a:blip r:embed="rId3">
            <a:alphaModFix/>
          </a:blip>
          <a:stretch>
            <a:fillRect/>
          </a:stretch>
        </p:blipFill>
        <p:spPr>
          <a:xfrm>
            <a:off x="793250" y="800100"/>
            <a:ext cx="5965625" cy="3664718"/>
          </a:xfrm>
          <a:prstGeom prst="rect">
            <a:avLst/>
          </a:prstGeom>
          <a:noFill/>
          <a:ln>
            <a:noFill/>
          </a:ln>
        </p:spPr>
      </p:pic>
      <p:sp>
        <p:nvSpPr>
          <p:cNvPr id="858" name="Google Shape;858;p119"/>
          <p:cNvSpPr txBox="1"/>
          <p:nvPr/>
        </p:nvSpPr>
        <p:spPr>
          <a:xfrm>
            <a:off x="7352675" y="4524275"/>
            <a:ext cx="17568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pic>
        <p:nvPicPr>
          <p:cNvPr id="863" name="Google Shape;863;p120"/>
          <p:cNvPicPr preferRelativeResize="0"/>
          <p:nvPr/>
        </p:nvPicPr>
        <p:blipFill>
          <a:blip r:embed="rId3">
            <a:alphaModFix/>
          </a:blip>
          <a:stretch>
            <a:fillRect/>
          </a:stretch>
        </p:blipFill>
        <p:spPr>
          <a:xfrm>
            <a:off x="793200" y="0"/>
            <a:ext cx="5280122" cy="5143500"/>
          </a:xfrm>
          <a:prstGeom prst="rect">
            <a:avLst/>
          </a:prstGeom>
          <a:noFill/>
          <a:ln>
            <a:noFill/>
          </a:ln>
        </p:spPr>
      </p:pic>
      <p:sp>
        <p:nvSpPr>
          <p:cNvPr id="864" name="Google Shape;864;p120"/>
          <p:cNvSpPr txBox="1"/>
          <p:nvPr/>
        </p:nvSpPr>
        <p:spPr>
          <a:xfrm>
            <a:off x="860675" y="3398075"/>
            <a:ext cx="3010200" cy="1677900"/>
          </a:xfrm>
          <a:prstGeom prst="rect">
            <a:avLst/>
          </a:prstGeom>
          <a:noFill/>
          <a:ln cap="flat" cmpd="sng" w="19050">
            <a:solidFill>
              <a:srgbClr val="DB6C3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0"/>
          <p:cNvSpPr txBox="1"/>
          <p:nvPr/>
        </p:nvSpPr>
        <p:spPr>
          <a:xfrm>
            <a:off x="7352675" y="4524275"/>
            <a:ext cx="17568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pic>
        <p:nvPicPr>
          <p:cNvPr id="870" name="Google Shape;870;p121"/>
          <p:cNvPicPr preferRelativeResize="0"/>
          <p:nvPr/>
        </p:nvPicPr>
        <p:blipFill>
          <a:blip r:embed="rId3">
            <a:alphaModFix/>
          </a:blip>
          <a:stretch>
            <a:fillRect/>
          </a:stretch>
        </p:blipFill>
        <p:spPr>
          <a:xfrm>
            <a:off x="816677" y="3175"/>
            <a:ext cx="6013220" cy="5137150"/>
          </a:xfrm>
          <a:prstGeom prst="rect">
            <a:avLst/>
          </a:prstGeom>
          <a:noFill/>
          <a:ln>
            <a:noFill/>
          </a:ln>
        </p:spPr>
      </p:pic>
      <p:sp>
        <p:nvSpPr>
          <p:cNvPr id="871" name="Google Shape;871;p121"/>
          <p:cNvSpPr txBox="1"/>
          <p:nvPr/>
        </p:nvSpPr>
        <p:spPr>
          <a:xfrm>
            <a:off x="7352675" y="4524275"/>
            <a:ext cx="17568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pic>
        <p:nvPicPr>
          <p:cNvPr id="876" name="Google Shape;876;p122"/>
          <p:cNvPicPr preferRelativeResize="0"/>
          <p:nvPr/>
        </p:nvPicPr>
        <p:blipFill>
          <a:blip r:embed="rId3">
            <a:alphaModFix/>
          </a:blip>
          <a:stretch>
            <a:fillRect/>
          </a:stretch>
        </p:blipFill>
        <p:spPr>
          <a:xfrm>
            <a:off x="630300" y="24675"/>
            <a:ext cx="6835050" cy="5094150"/>
          </a:xfrm>
          <a:prstGeom prst="rect">
            <a:avLst/>
          </a:prstGeom>
          <a:noFill/>
          <a:ln>
            <a:noFill/>
          </a:ln>
        </p:spPr>
      </p:pic>
      <p:sp>
        <p:nvSpPr>
          <p:cNvPr id="877" name="Google Shape;877;p122"/>
          <p:cNvSpPr txBox="1"/>
          <p:nvPr/>
        </p:nvSpPr>
        <p:spPr>
          <a:xfrm>
            <a:off x="7352675" y="4524275"/>
            <a:ext cx="17568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999999"/>
                </a:solidFill>
              </a:rPr>
              <a:t>Onvolledig extract, ter illustratie!</a:t>
            </a:r>
            <a:endParaRPr i="1">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23"/>
          <p:cNvSpPr txBox="1"/>
          <p:nvPr>
            <p:ph type="title"/>
          </p:nvPr>
        </p:nvSpPr>
        <p:spPr>
          <a:xfrm>
            <a:off x="729000" y="0"/>
            <a:ext cx="56931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Abstracten en superklassen herkennen</a:t>
            </a:r>
            <a:endParaRPr/>
          </a:p>
        </p:txBody>
      </p:sp>
      <p:sp>
        <p:nvSpPr>
          <p:cNvPr id="883" name="Google Shape;883;p123"/>
          <p:cNvSpPr txBox="1"/>
          <p:nvPr/>
        </p:nvSpPr>
        <p:spPr>
          <a:xfrm>
            <a:off x="773000" y="713550"/>
            <a:ext cx="7066200" cy="515400"/>
          </a:xfrm>
          <a:prstGeom prst="rect">
            <a:avLst/>
          </a:prstGeom>
          <a:noFill/>
          <a:ln cap="flat" cmpd="sng" w="9525">
            <a:solidFill>
              <a:srgbClr val="DB6C3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https://wegenenverkeer-test.data.vlaanderen.be/ns/abstracten/</a:t>
            </a:r>
            <a:endParaRPr sz="1800"/>
          </a:p>
        </p:txBody>
      </p:sp>
      <p:grpSp>
        <p:nvGrpSpPr>
          <p:cNvPr id="884" name="Google Shape;884;p123"/>
          <p:cNvGrpSpPr/>
          <p:nvPr/>
        </p:nvGrpSpPr>
        <p:grpSpPr>
          <a:xfrm>
            <a:off x="780325" y="1358950"/>
            <a:ext cx="2733800" cy="3708651"/>
            <a:chOff x="780325" y="1358950"/>
            <a:chExt cx="2733800" cy="3708651"/>
          </a:xfrm>
        </p:grpSpPr>
        <p:pic>
          <p:nvPicPr>
            <p:cNvPr id="885" name="Google Shape;885;p123"/>
            <p:cNvPicPr preferRelativeResize="0"/>
            <p:nvPr/>
          </p:nvPicPr>
          <p:blipFill>
            <a:blip r:embed="rId4">
              <a:alphaModFix/>
            </a:blip>
            <a:stretch>
              <a:fillRect/>
            </a:stretch>
          </p:blipFill>
          <p:spPr>
            <a:xfrm>
              <a:off x="780325" y="1358950"/>
              <a:ext cx="2733800" cy="3708651"/>
            </a:xfrm>
            <a:prstGeom prst="rect">
              <a:avLst/>
            </a:prstGeom>
            <a:noFill/>
            <a:ln>
              <a:noFill/>
            </a:ln>
          </p:spPr>
        </p:pic>
        <p:sp>
          <p:nvSpPr>
            <p:cNvPr id="886" name="Google Shape;886;p123"/>
            <p:cNvSpPr/>
            <p:nvPr/>
          </p:nvSpPr>
          <p:spPr>
            <a:xfrm>
              <a:off x="1551475" y="3749300"/>
              <a:ext cx="455400" cy="515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3"/>
            <p:cNvSpPr/>
            <p:nvPr/>
          </p:nvSpPr>
          <p:spPr>
            <a:xfrm>
              <a:off x="2117050" y="1610500"/>
              <a:ext cx="1239000" cy="181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123"/>
          <p:cNvGrpSpPr/>
          <p:nvPr/>
        </p:nvGrpSpPr>
        <p:grpSpPr>
          <a:xfrm>
            <a:off x="3760650" y="1293950"/>
            <a:ext cx="5298000" cy="2070750"/>
            <a:chOff x="3760650" y="1293950"/>
            <a:chExt cx="5298000" cy="2070750"/>
          </a:xfrm>
        </p:grpSpPr>
        <p:sp>
          <p:nvSpPr>
            <p:cNvPr id="889" name="Google Shape;889;p123"/>
            <p:cNvSpPr txBox="1"/>
            <p:nvPr/>
          </p:nvSpPr>
          <p:spPr>
            <a:xfrm>
              <a:off x="3760650" y="1293950"/>
              <a:ext cx="5298000" cy="37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Vocabularium Onderdelen</a:t>
              </a:r>
              <a:endParaRPr sz="800"/>
            </a:p>
          </p:txBody>
        </p:sp>
        <p:pic>
          <p:nvPicPr>
            <p:cNvPr id="890" name="Google Shape;890;p123"/>
            <p:cNvPicPr preferRelativeResize="0"/>
            <p:nvPr/>
          </p:nvPicPr>
          <p:blipFill>
            <a:blip r:embed="rId5">
              <a:alphaModFix/>
            </a:blip>
            <a:stretch>
              <a:fillRect/>
            </a:stretch>
          </p:blipFill>
          <p:spPr>
            <a:xfrm>
              <a:off x="3760662" y="1737250"/>
              <a:ext cx="4059126" cy="1627450"/>
            </a:xfrm>
            <a:prstGeom prst="rect">
              <a:avLst/>
            </a:prstGeom>
            <a:noFill/>
            <a:ln>
              <a:noFill/>
            </a:ln>
          </p:spPr>
        </p:pic>
        <p:sp>
          <p:nvSpPr>
            <p:cNvPr id="891" name="Google Shape;891;p123"/>
            <p:cNvSpPr/>
            <p:nvPr/>
          </p:nvSpPr>
          <p:spPr>
            <a:xfrm>
              <a:off x="3854675" y="2420949"/>
              <a:ext cx="3860700" cy="690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123"/>
          <p:cNvGrpSpPr/>
          <p:nvPr/>
        </p:nvGrpSpPr>
        <p:grpSpPr>
          <a:xfrm>
            <a:off x="3681900" y="3427927"/>
            <a:ext cx="5455500" cy="1812198"/>
            <a:chOff x="3681900" y="3427927"/>
            <a:chExt cx="5455500" cy="1812198"/>
          </a:xfrm>
        </p:grpSpPr>
        <p:pic>
          <p:nvPicPr>
            <p:cNvPr id="893" name="Google Shape;893;p123"/>
            <p:cNvPicPr preferRelativeResize="0"/>
            <p:nvPr/>
          </p:nvPicPr>
          <p:blipFill>
            <a:blip r:embed="rId6">
              <a:alphaModFix/>
            </a:blip>
            <a:stretch>
              <a:fillRect/>
            </a:stretch>
          </p:blipFill>
          <p:spPr>
            <a:xfrm>
              <a:off x="3760650" y="3908775"/>
              <a:ext cx="3994050" cy="1331350"/>
            </a:xfrm>
            <a:prstGeom prst="rect">
              <a:avLst/>
            </a:prstGeom>
            <a:noFill/>
            <a:ln>
              <a:noFill/>
            </a:ln>
          </p:spPr>
        </p:pic>
        <p:grpSp>
          <p:nvGrpSpPr>
            <p:cNvPr id="894" name="Google Shape;894;p123"/>
            <p:cNvGrpSpPr/>
            <p:nvPr/>
          </p:nvGrpSpPr>
          <p:grpSpPr>
            <a:xfrm>
              <a:off x="3681900" y="3427927"/>
              <a:ext cx="5455500" cy="1558698"/>
              <a:chOff x="3681900" y="3427927"/>
              <a:chExt cx="5455500" cy="1558698"/>
            </a:xfrm>
          </p:grpSpPr>
          <p:sp>
            <p:nvSpPr>
              <p:cNvPr id="895" name="Google Shape;895;p123"/>
              <p:cNvSpPr txBox="1"/>
              <p:nvPr/>
            </p:nvSpPr>
            <p:spPr>
              <a:xfrm>
                <a:off x="3681900" y="3427927"/>
                <a:ext cx="5455500" cy="42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Implementatie model Lijnvormige elementen</a:t>
                </a:r>
                <a:endParaRPr sz="800"/>
              </a:p>
            </p:txBody>
          </p:sp>
          <p:sp>
            <p:nvSpPr>
              <p:cNvPr id="896" name="Google Shape;896;p123"/>
              <p:cNvSpPr/>
              <p:nvPr/>
            </p:nvSpPr>
            <p:spPr>
              <a:xfrm>
                <a:off x="3760650" y="4664125"/>
                <a:ext cx="2661300" cy="32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24"/>
          <p:cNvSpPr txBox="1"/>
          <p:nvPr>
            <p:ph type="title"/>
          </p:nvPr>
        </p:nvSpPr>
        <p:spPr>
          <a:xfrm>
            <a:off x="729000" y="0"/>
            <a:ext cx="6151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Datatypes: eenvoudige en primitieve </a:t>
            </a:r>
            <a:endParaRPr/>
          </a:p>
        </p:txBody>
      </p:sp>
      <p:pic>
        <p:nvPicPr>
          <p:cNvPr id="902" name="Google Shape;902;p124"/>
          <p:cNvPicPr preferRelativeResize="0"/>
          <p:nvPr/>
        </p:nvPicPr>
        <p:blipFill>
          <a:blip r:embed="rId3">
            <a:alphaModFix/>
          </a:blip>
          <a:stretch>
            <a:fillRect/>
          </a:stretch>
        </p:blipFill>
        <p:spPr>
          <a:xfrm>
            <a:off x="793225" y="715775"/>
            <a:ext cx="3614939" cy="4267199"/>
          </a:xfrm>
          <a:prstGeom prst="rect">
            <a:avLst/>
          </a:prstGeom>
          <a:noFill/>
          <a:ln>
            <a:noFill/>
          </a:ln>
        </p:spPr>
      </p:pic>
      <p:sp>
        <p:nvSpPr>
          <p:cNvPr id="903" name="Google Shape;903;p124"/>
          <p:cNvSpPr txBox="1"/>
          <p:nvPr/>
        </p:nvSpPr>
        <p:spPr>
          <a:xfrm>
            <a:off x="4572000" y="680875"/>
            <a:ext cx="4572000" cy="43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Eenvoudig Datatype </a:t>
            </a:r>
            <a:endParaRPr b="1" sz="1600">
              <a:solidFill>
                <a:schemeClr val="dk2"/>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Prefix ‘Dte’</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Eén attribuut</a:t>
            </a:r>
            <a:r>
              <a:rPr lang="en"/>
              <a:t> </a:t>
            </a:r>
            <a:r>
              <a:rPr lang="en">
                <a:solidFill>
                  <a:srgbClr val="666666"/>
                </a:solidFill>
                <a:latin typeface="Calibri"/>
                <a:ea typeface="Calibri"/>
                <a:cs typeface="Calibri"/>
                <a:sym typeface="Calibri"/>
              </a:rPr>
              <a:t>met eigen Datatype</a:t>
            </a:r>
            <a:endParaRPr>
              <a:solidFill>
                <a:srgbClr val="666666"/>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Eigen vocabularium </a:t>
            </a:r>
            <a:r>
              <a:rPr b="1" lang="en" u="sng">
                <a:solidFill>
                  <a:schemeClr val="hlink"/>
                </a:solidFill>
                <a:latin typeface="Calibri"/>
                <a:ea typeface="Calibri"/>
                <a:cs typeface="Calibri"/>
                <a:sym typeface="Calibri"/>
                <a:hlinkClick r:id="rId4"/>
              </a:rPr>
              <a:t>Link</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Met vaste definitie</a:t>
            </a:r>
            <a:endParaRPr/>
          </a:p>
          <a:p>
            <a:pPr indent="0" lvl="0" marL="0" rtl="0" algn="l">
              <a:lnSpc>
                <a:spcPct val="115000"/>
              </a:lnSpc>
              <a:spcBef>
                <a:spcPts val="0"/>
              </a:spcBef>
              <a:spcAft>
                <a:spcPts val="0"/>
              </a:spcAft>
              <a:buNone/>
            </a:pPr>
            <a:r>
              <a:t/>
            </a:r>
            <a:endParaRPr b="1" sz="16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t/>
            </a:r>
            <a:endParaRPr b="1" sz="16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2"/>
                </a:solidFill>
                <a:latin typeface="Calibri"/>
                <a:ea typeface="Calibri"/>
                <a:cs typeface="Calibri"/>
                <a:sym typeface="Calibri"/>
              </a:rPr>
              <a:t>Primitief Datatype</a:t>
            </a:r>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Zonder prefix</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Geen eigen vocabularium</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Wel eigen definities </a:t>
            </a:r>
            <a:r>
              <a:rPr lang="en">
                <a:solidFill>
                  <a:srgbClr val="666666"/>
                </a:solidFill>
                <a:latin typeface="Calibri"/>
                <a:ea typeface="Calibri"/>
                <a:cs typeface="Calibri"/>
                <a:sym typeface="Calibri"/>
              </a:rPr>
              <a:t>die het datatype eenduidig vastleggen</a:t>
            </a:r>
            <a:endParaRPr>
              <a:solidFill>
                <a:srgbClr val="666666"/>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Boolean, Datum, DatumTijd, ...</a:t>
            </a:r>
            <a:endParaRPr b="1">
              <a:solidFill>
                <a:schemeClr val="accent5"/>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25"/>
          <p:cNvSpPr txBox="1"/>
          <p:nvPr>
            <p:ph type="title"/>
          </p:nvPr>
        </p:nvSpPr>
        <p:spPr>
          <a:xfrm>
            <a:off x="729000" y="0"/>
            <a:ext cx="68850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Datatypes: complexe en kwantitatieve waarde </a:t>
            </a:r>
            <a:endParaRPr/>
          </a:p>
        </p:txBody>
      </p:sp>
      <p:pic>
        <p:nvPicPr>
          <p:cNvPr id="909" name="Google Shape;909;p125"/>
          <p:cNvPicPr preferRelativeResize="0"/>
          <p:nvPr/>
        </p:nvPicPr>
        <p:blipFill>
          <a:blip r:embed="rId3">
            <a:alphaModFix/>
          </a:blip>
          <a:stretch>
            <a:fillRect/>
          </a:stretch>
        </p:blipFill>
        <p:spPr>
          <a:xfrm>
            <a:off x="801675" y="698625"/>
            <a:ext cx="3548270" cy="4267200"/>
          </a:xfrm>
          <a:prstGeom prst="rect">
            <a:avLst/>
          </a:prstGeom>
          <a:noFill/>
          <a:ln>
            <a:noFill/>
          </a:ln>
        </p:spPr>
      </p:pic>
      <p:sp>
        <p:nvSpPr>
          <p:cNvPr id="910" name="Google Shape;910;p125"/>
          <p:cNvSpPr txBox="1"/>
          <p:nvPr/>
        </p:nvSpPr>
        <p:spPr>
          <a:xfrm>
            <a:off x="4572000" y="715875"/>
            <a:ext cx="4434600" cy="426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Complex</a:t>
            </a:r>
            <a:r>
              <a:rPr b="1" lang="en" sz="1600">
                <a:solidFill>
                  <a:schemeClr val="dk2"/>
                </a:solidFill>
                <a:latin typeface="Calibri"/>
                <a:ea typeface="Calibri"/>
                <a:cs typeface="Calibri"/>
                <a:sym typeface="Calibri"/>
              </a:rPr>
              <a:t> Datatype </a:t>
            </a:r>
            <a:endParaRPr b="1" sz="1600">
              <a:solidFill>
                <a:schemeClr val="dk2"/>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Prefix ‘Dtc’</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Meerdere attributen </a:t>
            </a:r>
            <a:r>
              <a:rPr lang="en">
                <a:solidFill>
                  <a:srgbClr val="666666"/>
                </a:solidFill>
                <a:latin typeface="Calibri"/>
                <a:ea typeface="Calibri"/>
                <a:cs typeface="Calibri"/>
                <a:sym typeface="Calibri"/>
              </a:rPr>
              <a:t>met eigen Datatype</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Elk attribuut moet meegegeven worden</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Eigen vocabularium </a:t>
            </a:r>
            <a:r>
              <a:rPr b="1" lang="en" u="sng">
                <a:solidFill>
                  <a:schemeClr val="hlink"/>
                </a:solidFill>
                <a:latin typeface="Calibri"/>
                <a:ea typeface="Calibri"/>
                <a:cs typeface="Calibri"/>
                <a:sym typeface="Calibri"/>
                <a:hlinkClick r:id="rId4"/>
              </a:rPr>
              <a:t>Link</a:t>
            </a:r>
            <a:endParaRPr sz="900"/>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Met vaste definitie</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t/>
            </a:r>
            <a:endParaRPr b="1">
              <a:solidFill>
                <a:schemeClr val="accent5"/>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2"/>
                </a:solidFill>
                <a:latin typeface="Calibri"/>
                <a:ea typeface="Calibri"/>
                <a:cs typeface="Calibri"/>
                <a:sym typeface="Calibri"/>
              </a:rPr>
              <a:t>Kwantitatieve waarde</a:t>
            </a:r>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Prefix KwantWrdIn</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Geeft betekenis </a:t>
            </a:r>
            <a:r>
              <a:rPr lang="en">
                <a:solidFill>
                  <a:srgbClr val="666666"/>
                </a:solidFill>
                <a:latin typeface="Calibri"/>
                <a:ea typeface="Calibri"/>
                <a:cs typeface="Calibri"/>
                <a:sym typeface="Calibri"/>
              </a:rPr>
              <a:t>aan de aangeleverde primitieve</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Geen eigen vocabularium</a:t>
            </a:r>
            <a:endParaRPr b="1">
              <a:solidFill>
                <a:schemeClr val="accent5"/>
              </a:solidFill>
              <a:latin typeface="Calibri"/>
              <a:ea typeface="Calibri"/>
              <a:cs typeface="Calibri"/>
              <a:sym typeface="Calibri"/>
            </a:endParaRPr>
          </a:p>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Wel eigen definities</a:t>
            </a:r>
            <a:r>
              <a:rPr lang="en">
                <a:solidFill>
                  <a:srgbClr val="666666"/>
                </a:solidFill>
                <a:latin typeface="Calibri"/>
                <a:ea typeface="Calibri"/>
                <a:cs typeface="Calibri"/>
                <a:sym typeface="Calibri"/>
              </a:rPr>
              <a:t> die het datatype eenduidig vastleggen</a:t>
            </a:r>
            <a:endParaRPr>
              <a:solidFill>
                <a:srgbClr val="666666"/>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6"/>
          <p:cNvSpPr txBox="1"/>
          <p:nvPr>
            <p:ph type="title"/>
          </p:nvPr>
        </p:nvSpPr>
        <p:spPr>
          <a:xfrm>
            <a:off x="729000" y="0"/>
            <a:ext cx="6151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Datatypes: union</a:t>
            </a:r>
            <a:endParaRPr/>
          </a:p>
        </p:txBody>
      </p:sp>
      <p:pic>
        <p:nvPicPr>
          <p:cNvPr id="916" name="Google Shape;916;p126"/>
          <p:cNvPicPr preferRelativeResize="0"/>
          <p:nvPr/>
        </p:nvPicPr>
        <p:blipFill>
          <a:blip r:embed="rId3">
            <a:alphaModFix/>
          </a:blip>
          <a:stretch>
            <a:fillRect/>
          </a:stretch>
        </p:blipFill>
        <p:spPr>
          <a:xfrm>
            <a:off x="814925" y="1049125"/>
            <a:ext cx="3669900" cy="2158725"/>
          </a:xfrm>
          <a:prstGeom prst="rect">
            <a:avLst/>
          </a:prstGeom>
          <a:noFill/>
          <a:ln>
            <a:noFill/>
          </a:ln>
        </p:spPr>
      </p:pic>
      <p:sp>
        <p:nvSpPr>
          <p:cNvPr id="917" name="Google Shape;917;p126"/>
          <p:cNvSpPr txBox="1"/>
          <p:nvPr/>
        </p:nvSpPr>
        <p:spPr>
          <a:xfrm>
            <a:off x="4654450" y="540250"/>
            <a:ext cx="4248600" cy="365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Union</a:t>
            </a:r>
            <a:r>
              <a:rPr b="1" lang="en" sz="1600">
                <a:solidFill>
                  <a:schemeClr val="dk2"/>
                </a:solidFill>
                <a:latin typeface="Calibri"/>
                <a:ea typeface="Calibri"/>
                <a:cs typeface="Calibri"/>
                <a:sym typeface="Calibri"/>
              </a:rPr>
              <a:t> Datatype </a:t>
            </a:r>
            <a:endParaRPr b="1" sz="1600">
              <a:solidFill>
                <a:schemeClr val="dk2"/>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1">
              <a:solidFill>
                <a:schemeClr val="accent5"/>
              </a:solidFill>
              <a:latin typeface="Calibri"/>
              <a:ea typeface="Calibri"/>
              <a:cs typeface="Calibri"/>
              <a:sym typeface="Calibri"/>
            </a:endParaRPr>
          </a:p>
          <a:p>
            <a:pPr indent="0" lvl="0" marL="0" marR="0" rtl="0" algn="l">
              <a:lnSpc>
                <a:spcPct val="150000"/>
              </a:lnSpc>
              <a:spcBef>
                <a:spcPts val="0"/>
              </a:spcBef>
              <a:spcAft>
                <a:spcPts val="0"/>
              </a:spcAft>
              <a:buNone/>
            </a:pPr>
            <a:r>
              <a:rPr b="1" lang="en">
                <a:solidFill>
                  <a:schemeClr val="accent5"/>
                </a:solidFill>
                <a:latin typeface="Calibri"/>
                <a:ea typeface="Calibri"/>
                <a:cs typeface="Calibri"/>
                <a:sym typeface="Calibri"/>
              </a:rPr>
              <a:t>Prefix ‘Dtu’</a:t>
            </a:r>
            <a:endParaRPr b="1">
              <a:solidFill>
                <a:schemeClr val="accent5"/>
              </a:solidFill>
              <a:latin typeface="Calibri"/>
              <a:ea typeface="Calibri"/>
              <a:cs typeface="Calibri"/>
              <a:sym typeface="Calibri"/>
            </a:endParaRPr>
          </a:p>
          <a:p>
            <a:pPr indent="0" lvl="0" marL="0" marR="0" rtl="0" algn="l">
              <a:lnSpc>
                <a:spcPct val="150000"/>
              </a:lnSpc>
              <a:spcBef>
                <a:spcPts val="0"/>
              </a:spcBef>
              <a:spcAft>
                <a:spcPts val="0"/>
              </a:spcAft>
              <a:buNone/>
            </a:pPr>
            <a:r>
              <a:rPr b="1" lang="en">
                <a:solidFill>
                  <a:schemeClr val="accent5"/>
                </a:solidFill>
                <a:latin typeface="Calibri"/>
                <a:ea typeface="Calibri"/>
                <a:cs typeface="Calibri"/>
                <a:sym typeface="Calibri"/>
              </a:rPr>
              <a:t>Keuze uit een van de attributen </a:t>
            </a:r>
            <a:r>
              <a:rPr lang="en">
                <a:solidFill>
                  <a:srgbClr val="666666"/>
                </a:solidFill>
                <a:latin typeface="Calibri"/>
                <a:ea typeface="Calibri"/>
                <a:cs typeface="Calibri"/>
                <a:sym typeface="Calibri"/>
              </a:rPr>
              <a:t>afhankelijk van het object waarvoor het datatype gebruikt wordt</a:t>
            </a:r>
            <a:endParaRPr>
              <a:solidFill>
                <a:srgbClr val="666666"/>
              </a:solidFill>
              <a:latin typeface="Calibri"/>
              <a:ea typeface="Calibri"/>
              <a:cs typeface="Calibri"/>
              <a:sym typeface="Calibri"/>
            </a:endParaRPr>
          </a:p>
          <a:p>
            <a:pPr indent="0" lvl="0" marL="0" rtl="0" algn="l">
              <a:lnSpc>
                <a:spcPct val="150000"/>
              </a:lnSpc>
              <a:spcBef>
                <a:spcPts val="0"/>
              </a:spcBef>
              <a:spcAft>
                <a:spcPts val="0"/>
              </a:spcAft>
              <a:buNone/>
            </a:pPr>
            <a:r>
              <a:rPr b="1" lang="en">
                <a:solidFill>
                  <a:schemeClr val="accent5"/>
                </a:solidFill>
                <a:latin typeface="Calibri"/>
                <a:ea typeface="Calibri"/>
                <a:cs typeface="Calibri"/>
                <a:sym typeface="Calibri"/>
              </a:rPr>
              <a:t>Eigen vocabularium</a:t>
            </a:r>
            <a:r>
              <a:rPr b="1" lang="en" u="sng">
                <a:solidFill>
                  <a:schemeClr val="hlink"/>
                </a:solidFill>
                <a:latin typeface="Calibri"/>
                <a:ea typeface="Calibri"/>
                <a:cs typeface="Calibri"/>
                <a:sym typeface="Calibri"/>
                <a:hlinkClick r:id="rId4"/>
              </a:rPr>
              <a:t> Link</a:t>
            </a:r>
            <a:endParaRPr sz="900"/>
          </a:p>
          <a:p>
            <a:pPr indent="0" lvl="0" marL="0" marR="0" rtl="0" algn="l">
              <a:lnSpc>
                <a:spcPct val="150000"/>
              </a:lnSpc>
              <a:spcBef>
                <a:spcPts val="0"/>
              </a:spcBef>
              <a:spcAft>
                <a:spcPts val="0"/>
              </a:spcAft>
              <a:buNone/>
            </a:pPr>
            <a:r>
              <a:rPr b="1" lang="en">
                <a:solidFill>
                  <a:schemeClr val="accent5"/>
                </a:solidFill>
                <a:latin typeface="Calibri"/>
                <a:ea typeface="Calibri"/>
                <a:cs typeface="Calibri"/>
                <a:sym typeface="Calibri"/>
              </a:rPr>
              <a:t>Met vaste definitie</a:t>
            </a:r>
            <a:endParaRPr b="1">
              <a:solidFill>
                <a:schemeClr val="accent5"/>
              </a:solidFill>
              <a:latin typeface="Calibri"/>
              <a:ea typeface="Calibri"/>
              <a:cs typeface="Calibri"/>
              <a:sym typeface="Calibri"/>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27"/>
          <p:cNvSpPr txBox="1"/>
          <p:nvPr>
            <p:ph type="title"/>
          </p:nvPr>
        </p:nvSpPr>
        <p:spPr>
          <a:xfrm>
            <a:off x="729000" y="-5"/>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Keuzelijsten</a:t>
            </a:r>
            <a:endParaRPr/>
          </a:p>
        </p:txBody>
      </p:sp>
      <p:pic>
        <p:nvPicPr>
          <p:cNvPr id="923" name="Google Shape;923;p127"/>
          <p:cNvPicPr preferRelativeResize="0"/>
          <p:nvPr/>
        </p:nvPicPr>
        <p:blipFill>
          <a:blip r:embed="rId3">
            <a:alphaModFix/>
          </a:blip>
          <a:stretch>
            <a:fillRect/>
          </a:stretch>
        </p:blipFill>
        <p:spPr>
          <a:xfrm>
            <a:off x="793400" y="732320"/>
            <a:ext cx="3467100" cy="1676400"/>
          </a:xfrm>
          <a:prstGeom prst="rect">
            <a:avLst/>
          </a:prstGeom>
          <a:noFill/>
          <a:ln>
            <a:noFill/>
          </a:ln>
        </p:spPr>
      </p:pic>
      <p:sp>
        <p:nvSpPr>
          <p:cNvPr id="924" name="Google Shape;924;p127"/>
          <p:cNvSpPr/>
          <p:nvPr/>
        </p:nvSpPr>
        <p:spPr>
          <a:xfrm>
            <a:off x="2167025" y="1694825"/>
            <a:ext cx="1408200" cy="202500"/>
          </a:xfrm>
          <a:prstGeom prst="rect">
            <a:avLst/>
          </a:prstGeom>
          <a:noFill/>
          <a:ln cap="flat" cmpd="sng" w="19050">
            <a:solidFill>
              <a:srgbClr val="DB6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5" name="Google Shape;925;p127"/>
          <p:cNvPicPr preferRelativeResize="0"/>
          <p:nvPr/>
        </p:nvPicPr>
        <p:blipFill>
          <a:blip r:embed="rId4">
            <a:alphaModFix/>
          </a:blip>
          <a:stretch>
            <a:fillRect/>
          </a:stretch>
        </p:blipFill>
        <p:spPr>
          <a:xfrm>
            <a:off x="3984007" y="1897325"/>
            <a:ext cx="5026717" cy="3246175"/>
          </a:xfrm>
          <a:prstGeom prst="rect">
            <a:avLst/>
          </a:prstGeom>
          <a:noFill/>
          <a:ln>
            <a:noFill/>
          </a:ln>
        </p:spPr>
      </p:pic>
      <p:sp>
        <p:nvSpPr>
          <p:cNvPr id="926" name="Google Shape;926;p127"/>
          <p:cNvSpPr/>
          <p:nvPr/>
        </p:nvSpPr>
        <p:spPr>
          <a:xfrm>
            <a:off x="8254900" y="3937725"/>
            <a:ext cx="624000" cy="303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92"/>
          <p:cNvSpPr/>
          <p:nvPr/>
        </p:nvSpPr>
        <p:spPr>
          <a:xfrm>
            <a:off x="4194800" y="1441900"/>
            <a:ext cx="1662900" cy="32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2"/>
          <p:cNvSpPr txBox="1"/>
          <p:nvPr>
            <p:ph type="title"/>
          </p:nvPr>
        </p:nvSpPr>
        <p:spPr>
          <a:xfrm>
            <a:off x="817900" y="0"/>
            <a:ext cx="33921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Problematiek</a:t>
            </a:r>
            <a:endParaRPr/>
          </a:p>
        </p:txBody>
      </p:sp>
      <p:sp>
        <p:nvSpPr>
          <p:cNvPr id="556" name="Google Shape;556;p92"/>
          <p:cNvSpPr txBox="1"/>
          <p:nvPr/>
        </p:nvSpPr>
        <p:spPr>
          <a:xfrm>
            <a:off x="8446577" y="4877854"/>
            <a:ext cx="472200" cy="1671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6B6B6B"/>
                </a:solidFill>
                <a:latin typeface="Arial"/>
                <a:ea typeface="Arial"/>
                <a:cs typeface="Arial"/>
                <a:sym typeface="Arial"/>
              </a:rPr>
              <a:t>‹#›</a:t>
            </a:fld>
            <a:endParaRPr b="0" i="0" sz="1100" u="none" cap="none" strike="noStrike">
              <a:solidFill>
                <a:srgbClr val="6B6B6B"/>
              </a:solidFill>
              <a:latin typeface="Arial"/>
              <a:ea typeface="Arial"/>
              <a:cs typeface="Arial"/>
              <a:sym typeface="Arial"/>
            </a:endParaRPr>
          </a:p>
        </p:txBody>
      </p:sp>
      <p:pic>
        <p:nvPicPr>
          <p:cNvPr id="557" name="Google Shape;557;p92"/>
          <p:cNvPicPr preferRelativeResize="0"/>
          <p:nvPr/>
        </p:nvPicPr>
        <p:blipFill rotWithShape="1">
          <a:blip r:embed="rId3">
            <a:alphaModFix/>
          </a:blip>
          <a:srcRect b="0" l="0" r="0" t="0"/>
          <a:stretch/>
        </p:blipFill>
        <p:spPr>
          <a:xfrm>
            <a:off x="1561650" y="2269988"/>
            <a:ext cx="2090401" cy="1589051"/>
          </a:xfrm>
          <a:prstGeom prst="rect">
            <a:avLst/>
          </a:prstGeom>
          <a:noFill/>
          <a:ln>
            <a:noFill/>
          </a:ln>
        </p:spPr>
      </p:pic>
      <p:pic>
        <p:nvPicPr>
          <p:cNvPr id="558" name="Google Shape;558;p92"/>
          <p:cNvPicPr preferRelativeResize="0"/>
          <p:nvPr/>
        </p:nvPicPr>
        <p:blipFill rotWithShape="1">
          <a:blip r:embed="rId4">
            <a:alphaModFix/>
          </a:blip>
          <a:srcRect b="12342" l="0" r="0" t="0"/>
          <a:stretch/>
        </p:blipFill>
        <p:spPr>
          <a:xfrm>
            <a:off x="4569925" y="1639874"/>
            <a:ext cx="912651" cy="781351"/>
          </a:xfrm>
          <a:prstGeom prst="rect">
            <a:avLst/>
          </a:prstGeom>
          <a:noFill/>
          <a:ln>
            <a:noFill/>
          </a:ln>
        </p:spPr>
      </p:pic>
      <p:pic>
        <p:nvPicPr>
          <p:cNvPr id="559" name="Google Shape;559;p92"/>
          <p:cNvPicPr preferRelativeResize="0"/>
          <p:nvPr/>
        </p:nvPicPr>
        <p:blipFill rotWithShape="1">
          <a:blip r:embed="rId5">
            <a:alphaModFix/>
          </a:blip>
          <a:srcRect b="0" l="0" r="0" t="0"/>
          <a:stretch/>
        </p:blipFill>
        <p:spPr>
          <a:xfrm>
            <a:off x="4495321" y="2695463"/>
            <a:ext cx="1050867" cy="738124"/>
          </a:xfrm>
          <a:prstGeom prst="rect">
            <a:avLst/>
          </a:prstGeom>
          <a:noFill/>
          <a:ln>
            <a:noFill/>
          </a:ln>
        </p:spPr>
      </p:pic>
      <p:pic>
        <p:nvPicPr>
          <p:cNvPr id="560" name="Google Shape;560;p92"/>
          <p:cNvPicPr preferRelativeResize="0"/>
          <p:nvPr/>
        </p:nvPicPr>
        <p:blipFill rotWithShape="1">
          <a:blip r:embed="rId6">
            <a:alphaModFix/>
          </a:blip>
          <a:srcRect b="0" l="0" r="0" t="0"/>
          <a:stretch/>
        </p:blipFill>
        <p:spPr>
          <a:xfrm>
            <a:off x="4579008" y="3652813"/>
            <a:ext cx="883429" cy="891376"/>
          </a:xfrm>
          <a:prstGeom prst="rect">
            <a:avLst/>
          </a:prstGeom>
          <a:noFill/>
          <a:ln>
            <a:noFill/>
          </a:ln>
        </p:spPr>
      </p:pic>
      <p:pic>
        <p:nvPicPr>
          <p:cNvPr id="561" name="Google Shape;561;p92"/>
          <p:cNvPicPr preferRelativeResize="0"/>
          <p:nvPr/>
        </p:nvPicPr>
        <p:blipFill rotWithShape="1">
          <a:blip r:embed="rId7">
            <a:alphaModFix/>
          </a:blip>
          <a:srcRect b="0" l="0" r="0" t="0"/>
          <a:stretch/>
        </p:blipFill>
        <p:spPr>
          <a:xfrm>
            <a:off x="6400450" y="2752685"/>
            <a:ext cx="610875" cy="610875"/>
          </a:xfrm>
          <a:prstGeom prst="rect">
            <a:avLst/>
          </a:prstGeom>
          <a:noFill/>
          <a:ln>
            <a:noFill/>
          </a:ln>
        </p:spPr>
      </p:pic>
      <p:pic>
        <p:nvPicPr>
          <p:cNvPr id="562" name="Google Shape;562;p92"/>
          <p:cNvPicPr preferRelativeResize="0"/>
          <p:nvPr/>
        </p:nvPicPr>
        <p:blipFill rotWithShape="1">
          <a:blip r:embed="rId8">
            <a:alphaModFix/>
          </a:blip>
          <a:srcRect b="0" l="0" r="0" t="0"/>
          <a:stretch/>
        </p:blipFill>
        <p:spPr>
          <a:xfrm>
            <a:off x="6938625" y="2516050"/>
            <a:ext cx="295250" cy="295250"/>
          </a:xfrm>
          <a:prstGeom prst="rect">
            <a:avLst/>
          </a:prstGeom>
          <a:noFill/>
          <a:ln>
            <a:noFill/>
          </a:ln>
        </p:spPr>
      </p:pic>
      <p:sp>
        <p:nvSpPr>
          <p:cNvPr id="563" name="Google Shape;563;p92"/>
          <p:cNvSpPr/>
          <p:nvPr/>
        </p:nvSpPr>
        <p:spPr>
          <a:xfrm>
            <a:off x="4110525" y="1946988"/>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a:off x="4110525" y="2980975"/>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p:nvPr/>
        </p:nvSpPr>
        <p:spPr>
          <a:xfrm>
            <a:off x="4110450" y="4014963"/>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92"/>
          <p:cNvSpPr/>
          <p:nvPr/>
        </p:nvSpPr>
        <p:spPr>
          <a:xfrm>
            <a:off x="5763875" y="1946988"/>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92"/>
          <p:cNvSpPr/>
          <p:nvPr/>
        </p:nvSpPr>
        <p:spPr>
          <a:xfrm>
            <a:off x="5763875" y="2974575"/>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p:nvPr/>
        </p:nvSpPr>
        <p:spPr>
          <a:xfrm>
            <a:off x="5763875" y="4064000"/>
            <a:ext cx="167100" cy="167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p92"/>
          <p:cNvCxnSpPr>
            <a:stCxn id="557" idx="3"/>
            <a:endCxn id="563" idx="3"/>
          </p:cNvCxnSpPr>
          <p:nvPr/>
        </p:nvCxnSpPr>
        <p:spPr>
          <a:xfrm flipH="1" rot="10800000">
            <a:off x="3652051" y="2089513"/>
            <a:ext cx="483000" cy="975000"/>
          </a:xfrm>
          <a:prstGeom prst="straightConnector1">
            <a:avLst/>
          </a:prstGeom>
          <a:noFill/>
          <a:ln cap="flat" cmpd="sng" w="9525">
            <a:solidFill>
              <a:schemeClr val="dk2"/>
            </a:solidFill>
            <a:prstDash val="solid"/>
            <a:round/>
            <a:headEnd len="sm" w="sm" type="none"/>
            <a:tailEnd len="sm" w="sm" type="none"/>
          </a:ln>
        </p:spPr>
      </p:cxnSp>
      <p:cxnSp>
        <p:nvCxnSpPr>
          <p:cNvPr id="570" name="Google Shape;570;p92"/>
          <p:cNvCxnSpPr>
            <a:stCxn id="557" idx="3"/>
            <a:endCxn id="564" idx="2"/>
          </p:cNvCxnSpPr>
          <p:nvPr/>
        </p:nvCxnSpPr>
        <p:spPr>
          <a:xfrm>
            <a:off x="3652051" y="3064513"/>
            <a:ext cx="458400" cy="0"/>
          </a:xfrm>
          <a:prstGeom prst="straightConnector1">
            <a:avLst/>
          </a:prstGeom>
          <a:noFill/>
          <a:ln cap="flat" cmpd="sng" w="9525">
            <a:solidFill>
              <a:schemeClr val="dk2"/>
            </a:solidFill>
            <a:prstDash val="solid"/>
            <a:round/>
            <a:headEnd len="sm" w="sm" type="none"/>
            <a:tailEnd len="sm" w="sm" type="none"/>
          </a:ln>
        </p:spPr>
      </p:cxnSp>
      <p:cxnSp>
        <p:nvCxnSpPr>
          <p:cNvPr id="571" name="Google Shape;571;p92"/>
          <p:cNvCxnSpPr>
            <a:stCxn id="557" idx="3"/>
            <a:endCxn id="565" idx="1"/>
          </p:cNvCxnSpPr>
          <p:nvPr/>
        </p:nvCxnSpPr>
        <p:spPr>
          <a:xfrm>
            <a:off x="3652051" y="3064513"/>
            <a:ext cx="483000" cy="975000"/>
          </a:xfrm>
          <a:prstGeom prst="straightConnector1">
            <a:avLst/>
          </a:prstGeom>
          <a:noFill/>
          <a:ln cap="flat" cmpd="sng" w="9525">
            <a:solidFill>
              <a:schemeClr val="dk2"/>
            </a:solidFill>
            <a:prstDash val="solid"/>
            <a:round/>
            <a:headEnd len="sm" w="sm" type="none"/>
            <a:tailEnd len="sm" w="sm" type="none"/>
          </a:ln>
        </p:spPr>
      </p:cxnSp>
      <p:cxnSp>
        <p:nvCxnSpPr>
          <p:cNvPr id="572" name="Google Shape;572;p92"/>
          <p:cNvCxnSpPr>
            <a:stCxn id="566" idx="5"/>
            <a:endCxn id="561" idx="1"/>
          </p:cNvCxnSpPr>
          <p:nvPr/>
        </p:nvCxnSpPr>
        <p:spPr>
          <a:xfrm>
            <a:off x="5906504" y="2089617"/>
            <a:ext cx="493800" cy="968400"/>
          </a:xfrm>
          <a:prstGeom prst="straightConnector1">
            <a:avLst/>
          </a:prstGeom>
          <a:noFill/>
          <a:ln cap="flat" cmpd="sng" w="9525">
            <a:solidFill>
              <a:schemeClr val="dk2"/>
            </a:solidFill>
            <a:prstDash val="solid"/>
            <a:round/>
            <a:headEnd len="sm" w="sm" type="none"/>
            <a:tailEnd len="sm" w="sm" type="none"/>
          </a:ln>
        </p:spPr>
      </p:cxnSp>
      <p:cxnSp>
        <p:nvCxnSpPr>
          <p:cNvPr id="573" name="Google Shape;573;p92"/>
          <p:cNvCxnSpPr>
            <a:stCxn id="567" idx="6"/>
            <a:endCxn id="561" idx="1"/>
          </p:cNvCxnSpPr>
          <p:nvPr/>
        </p:nvCxnSpPr>
        <p:spPr>
          <a:xfrm>
            <a:off x="5930975" y="3058125"/>
            <a:ext cx="469500" cy="0"/>
          </a:xfrm>
          <a:prstGeom prst="straightConnector1">
            <a:avLst/>
          </a:prstGeom>
          <a:noFill/>
          <a:ln cap="flat" cmpd="sng" w="9525">
            <a:solidFill>
              <a:schemeClr val="dk2"/>
            </a:solidFill>
            <a:prstDash val="solid"/>
            <a:round/>
            <a:headEnd len="sm" w="sm" type="none"/>
            <a:tailEnd len="sm" w="sm" type="none"/>
          </a:ln>
        </p:spPr>
      </p:cxnSp>
      <p:cxnSp>
        <p:nvCxnSpPr>
          <p:cNvPr id="574" name="Google Shape;574;p92"/>
          <p:cNvCxnSpPr>
            <a:stCxn id="568" idx="7"/>
            <a:endCxn id="561" idx="1"/>
          </p:cNvCxnSpPr>
          <p:nvPr/>
        </p:nvCxnSpPr>
        <p:spPr>
          <a:xfrm flipH="1" rot="10800000">
            <a:off x="5906504" y="3058271"/>
            <a:ext cx="493800" cy="1030200"/>
          </a:xfrm>
          <a:prstGeom prst="straightConnector1">
            <a:avLst/>
          </a:prstGeom>
          <a:noFill/>
          <a:ln cap="flat" cmpd="sng" w="9525">
            <a:solidFill>
              <a:schemeClr val="dk2"/>
            </a:solidFill>
            <a:prstDash val="solid"/>
            <a:round/>
            <a:headEnd len="sm" w="sm" type="none"/>
            <a:tailEnd len="sm" w="sm" type="none"/>
          </a:ln>
        </p:spPr>
      </p:cxnSp>
      <p:grpSp>
        <p:nvGrpSpPr>
          <p:cNvPr id="575" name="Google Shape;575;p92"/>
          <p:cNvGrpSpPr/>
          <p:nvPr/>
        </p:nvGrpSpPr>
        <p:grpSpPr>
          <a:xfrm>
            <a:off x="3957963" y="3862400"/>
            <a:ext cx="472200" cy="472200"/>
            <a:chOff x="5329350" y="3572475"/>
            <a:chExt cx="472200" cy="472200"/>
          </a:xfrm>
        </p:grpSpPr>
        <p:sp>
          <p:nvSpPr>
            <p:cNvPr id="576" name="Google Shape;576;p92"/>
            <p:cNvSpPr/>
            <p:nvPr/>
          </p:nvSpPr>
          <p:spPr>
            <a:xfrm>
              <a:off x="5329350" y="3572475"/>
              <a:ext cx="472200" cy="472200"/>
            </a:xfrm>
            <a:prstGeom prst="ellipse">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92"/>
            <p:cNvPicPr preferRelativeResize="0"/>
            <p:nvPr/>
          </p:nvPicPr>
          <p:blipFill rotWithShape="1">
            <a:blip r:embed="rId9">
              <a:alphaModFix/>
            </a:blip>
            <a:srcRect b="0" l="0" r="0" t="0"/>
            <a:stretch/>
          </p:blipFill>
          <p:spPr>
            <a:xfrm>
              <a:off x="5366401" y="3646575"/>
              <a:ext cx="398100" cy="398100"/>
            </a:xfrm>
            <a:prstGeom prst="ellipse">
              <a:avLst/>
            </a:prstGeom>
            <a:noFill/>
            <a:ln>
              <a:noFill/>
            </a:ln>
          </p:spPr>
        </p:pic>
      </p:grpSp>
      <p:pic>
        <p:nvPicPr>
          <p:cNvPr id="578" name="Google Shape;578;p92"/>
          <p:cNvPicPr preferRelativeResize="0"/>
          <p:nvPr/>
        </p:nvPicPr>
        <p:blipFill rotWithShape="1">
          <a:blip r:embed="rId10">
            <a:alphaModFix/>
          </a:blip>
          <a:srcRect b="0" l="0" r="0" t="0"/>
          <a:stretch/>
        </p:blipFill>
        <p:spPr>
          <a:xfrm>
            <a:off x="3905788" y="2790741"/>
            <a:ext cx="576425" cy="528411"/>
          </a:xfrm>
          <a:prstGeom prst="rect">
            <a:avLst/>
          </a:prstGeom>
          <a:noFill/>
          <a:ln>
            <a:noFill/>
          </a:ln>
        </p:spPr>
      </p:pic>
      <p:pic>
        <p:nvPicPr>
          <p:cNvPr id="579" name="Google Shape;579;p92"/>
          <p:cNvPicPr preferRelativeResize="0"/>
          <p:nvPr/>
        </p:nvPicPr>
        <p:blipFill rotWithShape="1">
          <a:blip r:embed="rId11">
            <a:alphaModFix/>
          </a:blip>
          <a:srcRect b="0" l="0" r="0" t="0"/>
          <a:stretch/>
        </p:blipFill>
        <p:spPr>
          <a:xfrm>
            <a:off x="3905797" y="1766362"/>
            <a:ext cx="576416" cy="528384"/>
          </a:xfrm>
          <a:prstGeom prst="rect">
            <a:avLst/>
          </a:prstGeom>
          <a:noFill/>
          <a:ln>
            <a:noFill/>
          </a:ln>
        </p:spPr>
      </p:pic>
      <p:cxnSp>
        <p:nvCxnSpPr>
          <p:cNvPr id="580" name="Google Shape;580;p92"/>
          <p:cNvCxnSpPr>
            <a:stCxn id="581" idx="1"/>
          </p:cNvCxnSpPr>
          <p:nvPr/>
        </p:nvCxnSpPr>
        <p:spPr>
          <a:xfrm flipH="1">
            <a:off x="6401725" y="1816388"/>
            <a:ext cx="947700" cy="659700"/>
          </a:xfrm>
          <a:prstGeom prst="straightConnector1">
            <a:avLst/>
          </a:prstGeom>
          <a:noFill/>
          <a:ln cap="flat" cmpd="sng" w="38100">
            <a:solidFill>
              <a:schemeClr val="dk2"/>
            </a:solidFill>
            <a:prstDash val="solid"/>
            <a:round/>
            <a:headEnd len="sm" w="sm" type="none"/>
            <a:tailEnd len="med" w="med" type="triangle"/>
          </a:ln>
        </p:spPr>
      </p:cxnSp>
      <p:grpSp>
        <p:nvGrpSpPr>
          <p:cNvPr id="582" name="Google Shape;582;p92"/>
          <p:cNvGrpSpPr/>
          <p:nvPr/>
        </p:nvGrpSpPr>
        <p:grpSpPr>
          <a:xfrm>
            <a:off x="7212625" y="1139100"/>
            <a:ext cx="975000" cy="975000"/>
            <a:chOff x="7094775" y="2214300"/>
            <a:chExt cx="975000" cy="975000"/>
          </a:xfrm>
        </p:grpSpPr>
        <p:sp>
          <p:nvSpPr>
            <p:cNvPr id="583" name="Google Shape;583;p92"/>
            <p:cNvSpPr/>
            <p:nvPr/>
          </p:nvSpPr>
          <p:spPr>
            <a:xfrm>
              <a:off x="7094775" y="2214300"/>
              <a:ext cx="975000" cy="975000"/>
            </a:xfrm>
            <a:prstGeom prst="ellipse">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2"/>
            <p:cNvSpPr txBox="1"/>
            <p:nvPr/>
          </p:nvSpPr>
          <p:spPr>
            <a:xfrm>
              <a:off x="7231575" y="2743988"/>
              <a:ext cx="703200" cy="29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OSLO</a:t>
              </a:r>
              <a:endParaRPr b="1" i="0" sz="1400" u="none" cap="none" strike="noStrike">
                <a:solidFill>
                  <a:srgbClr val="000000"/>
                </a:solidFill>
                <a:latin typeface="Arial"/>
                <a:ea typeface="Arial"/>
                <a:cs typeface="Arial"/>
                <a:sym typeface="Arial"/>
              </a:endParaRPr>
            </a:p>
          </p:txBody>
        </p:sp>
        <p:pic>
          <p:nvPicPr>
            <p:cNvPr id="584" name="Google Shape;584;p92"/>
            <p:cNvPicPr preferRelativeResize="0"/>
            <p:nvPr/>
          </p:nvPicPr>
          <p:blipFill rotWithShape="1">
            <a:blip r:embed="rId12">
              <a:alphaModFix/>
            </a:blip>
            <a:srcRect b="0" l="0" r="0" t="0"/>
            <a:stretch/>
          </p:blipFill>
          <p:spPr>
            <a:xfrm>
              <a:off x="7353975" y="2342550"/>
              <a:ext cx="458400" cy="458400"/>
            </a:xfrm>
            <a:prstGeom prst="rect">
              <a:avLst/>
            </a:prstGeom>
            <a:noFill/>
            <a:ln>
              <a:noFill/>
            </a:ln>
          </p:spPr>
        </p:pic>
      </p:grpSp>
      <p:pic>
        <p:nvPicPr>
          <p:cNvPr id="585" name="Google Shape;585;p92"/>
          <p:cNvPicPr preferRelativeResize="0"/>
          <p:nvPr/>
        </p:nvPicPr>
        <p:blipFill rotWithShape="1">
          <a:blip r:embed="rId8">
            <a:alphaModFix/>
          </a:blip>
          <a:srcRect b="0" l="0" r="0" t="0"/>
          <a:stretch/>
        </p:blipFill>
        <p:spPr>
          <a:xfrm>
            <a:off x="7011313" y="2907325"/>
            <a:ext cx="167100" cy="167100"/>
          </a:xfrm>
          <a:prstGeom prst="rect">
            <a:avLst/>
          </a:prstGeom>
          <a:noFill/>
          <a:ln>
            <a:noFill/>
          </a:ln>
        </p:spPr>
      </p:pic>
      <p:pic>
        <p:nvPicPr>
          <p:cNvPr id="586" name="Google Shape;586;p92"/>
          <p:cNvPicPr preferRelativeResize="0"/>
          <p:nvPr/>
        </p:nvPicPr>
        <p:blipFill rotWithShape="1">
          <a:blip r:embed="rId8">
            <a:alphaModFix/>
          </a:blip>
          <a:srcRect b="0" l="0" r="0" t="0"/>
          <a:stretch/>
        </p:blipFill>
        <p:spPr>
          <a:xfrm>
            <a:off x="6622338" y="2490275"/>
            <a:ext cx="167100" cy="167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28"/>
          <p:cNvSpPr txBox="1"/>
          <p:nvPr>
            <p:ph type="title"/>
          </p:nvPr>
        </p:nvSpPr>
        <p:spPr>
          <a:xfrm>
            <a:off x="729000" y="0"/>
            <a:ext cx="52578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Keuzelijsten: URI voor de lijst</a:t>
            </a:r>
            <a:endParaRPr/>
          </a:p>
        </p:txBody>
      </p:sp>
      <p:pic>
        <p:nvPicPr>
          <p:cNvPr id="932" name="Google Shape;932;p128"/>
          <p:cNvPicPr preferRelativeResize="0"/>
          <p:nvPr/>
        </p:nvPicPr>
        <p:blipFill>
          <a:blip r:embed="rId3">
            <a:alphaModFix/>
          </a:blip>
          <a:stretch>
            <a:fillRect/>
          </a:stretch>
        </p:blipFill>
        <p:spPr>
          <a:xfrm>
            <a:off x="729000" y="791000"/>
            <a:ext cx="6218401" cy="394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9"/>
          <p:cNvSpPr txBox="1"/>
          <p:nvPr>
            <p:ph type="title"/>
          </p:nvPr>
        </p:nvSpPr>
        <p:spPr>
          <a:xfrm>
            <a:off x="729000" y="0"/>
            <a:ext cx="71550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Keuzelijsten: URI voor elke waarde in de lijst</a:t>
            </a:r>
            <a:endParaRPr/>
          </a:p>
        </p:txBody>
      </p:sp>
      <p:pic>
        <p:nvPicPr>
          <p:cNvPr id="938" name="Google Shape;938;p129"/>
          <p:cNvPicPr preferRelativeResize="0"/>
          <p:nvPr/>
        </p:nvPicPr>
        <p:blipFill>
          <a:blip r:embed="rId3">
            <a:alphaModFix/>
          </a:blip>
          <a:stretch>
            <a:fillRect/>
          </a:stretch>
        </p:blipFill>
        <p:spPr>
          <a:xfrm>
            <a:off x="729000" y="807538"/>
            <a:ext cx="6650701" cy="37819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pic>
        <p:nvPicPr>
          <p:cNvPr id="943" name="Google Shape;943;p130"/>
          <p:cNvPicPr preferRelativeResize="0"/>
          <p:nvPr/>
        </p:nvPicPr>
        <p:blipFill>
          <a:blip r:embed="rId3">
            <a:alphaModFix/>
          </a:blip>
          <a:stretch>
            <a:fillRect/>
          </a:stretch>
        </p:blipFill>
        <p:spPr>
          <a:xfrm>
            <a:off x="811004" y="571500"/>
            <a:ext cx="7134618" cy="4513499"/>
          </a:xfrm>
          <a:prstGeom prst="rect">
            <a:avLst/>
          </a:prstGeom>
          <a:noFill/>
          <a:ln>
            <a:noFill/>
          </a:ln>
        </p:spPr>
      </p:pic>
      <p:sp>
        <p:nvSpPr>
          <p:cNvPr id="944" name="Google Shape;944;p130"/>
          <p:cNvSpPr txBox="1"/>
          <p:nvPr>
            <p:ph type="title"/>
          </p:nvPr>
        </p:nvSpPr>
        <p:spPr>
          <a:xfrm>
            <a:off x="729000" y="0"/>
            <a:ext cx="3480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Installatie</a:t>
            </a:r>
            <a:endParaRPr/>
          </a:p>
        </p:txBody>
      </p:sp>
      <p:sp>
        <p:nvSpPr>
          <p:cNvPr id="945" name="Google Shape;945;p130"/>
          <p:cNvSpPr txBox="1"/>
          <p:nvPr/>
        </p:nvSpPr>
        <p:spPr>
          <a:xfrm>
            <a:off x="779050" y="4722900"/>
            <a:ext cx="44352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999999"/>
                </a:solidFill>
              </a:rPr>
              <a:t>Onvolledig extract, ter illustratie!</a:t>
            </a:r>
            <a:endParaRPr i="1" sz="1800">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Aandachtspunten</a:t>
            </a:r>
            <a:endParaRPr sz="3400"/>
          </a:p>
        </p:txBody>
      </p:sp>
      <p:pic>
        <p:nvPicPr>
          <p:cNvPr id="951" name="Google Shape;951;p131"/>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32"/>
          <p:cNvSpPr txBox="1"/>
          <p:nvPr>
            <p:ph type="title"/>
          </p:nvPr>
        </p:nvSpPr>
        <p:spPr>
          <a:xfrm>
            <a:off x="729000" y="-5"/>
            <a:ext cx="49593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Identificatie van objecten</a:t>
            </a:r>
            <a:endParaRPr/>
          </a:p>
        </p:txBody>
      </p:sp>
      <p:sp>
        <p:nvSpPr>
          <p:cNvPr id="957" name="Google Shape;957;p132"/>
          <p:cNvSpPr txBox="1"/>
          <p:nvPr/>
        </p:nvSpPr>
        <p:spPr>
          <a:xfrm>
            <a:off x="729000" y="3239600"/>
            <a:ext cx="8301600" cy="163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Eerste aanlevering</a:t>
            </a:r>
            <a:endParaRPr b="1" sz="1600">
              <a:solidFill>
                <a:schemeClr val="dk2"/>
              </a:solidFill>
              <a:latin typeface="Calibri"/>
              <a:ea typeface="Calibri"/>
              <a:cs typeface="Calibri"/>
              <a:sym typeface="Calibri"/>
            </a:endParaRPr>
          </a:p>
          <a:p>
            <a:pPr indent="0" lvl="0" marL="457200" rtl="0" algn="l">
              <a:spcBef>
                <a:spcPts val="0"/>
              </a:spcBef>
              <a:spcAft>
                <a:spcPts val="0"/>
              </a:spcAft>
              <a:buNone/>
            </a:pPr>
            <a:r>
              <a:rPr b="1" lang="en">
                <a:solidFill>
                  <a:schemeClr val="accent5"/>
                </a:solidFill>
                <a:latin typeface="Calibri"/>
                <a:ea typeface="Calibri"/>
                <a:cs typeface="Calibri"/>
                <a:sym typeface="Calibri"/>
              </a:rPr>
              <a:t>Met eigen ID</a:t>
            </a:r>
            <a:r>
              <a:rPr lang="en"/>
              <a:t> </a:t>
            </a:r>
            <a:r>
              <a:rPr lang="en">
                <a:solidFill>
                  <a:srgbClr val="666666"/>
                </a:solidFill>
                <a:latin typeface="Calibri"/>
                <a:ea typeface="Calibri"/>
                <a:cs typeface="Calibri"/>
                <a:sym typeface="Calibri"/>
              </a:rPr>
              <a:t>(ToegekendDoor = eigen organisatie)</a:t>
            </a:r>
            <a:endParaRPr>
              <a:solidFill>
                <a:srgbClr val="666666"/>
              </a:solidFill>
              <a:latin typeface="Calibri"/>
              <a:ea typeface="Calibri"/>
              <a:cs typeface="Calibri"/>
              <a:sym typeface="Calibri"/>
            </a:endParaRPr>
          </a:p>
          <a:p>
            <a:pPr indent="0" lvl="0" marL="457200" rtl="0" algn="l">
              <a:spcBef>
                <a:spcPts val="0"/>
              </a:spcBef>
              <a:spcAft>
                <a:spcPts val="0"/>
              </a:spcAft>
              <a:buNone/>
            </a:pPr>
            <a:r>
              <a:rPr b="1" lang="en">
                <a:solidFill>
                  <a:schemeClr val="accent5"/>
                </a:solidFill>
                <a:latin typeface="Calibri"/>
                <a:ea typeface="Calibri"/>
                <a:cs typeface="Calibri"/>
                <a:sym typeface="Calibri"/>
              </a:rPr>
              <a:t>AWV ID voor nieuw object aangemaakt</a:t>
            </a:r>
            <a:r>
              <a:rPr lang="en"/>
              <a:t> </a:t>
            </a:r>
            <a:r>
              <a:rPr lang="en">
                <a:solidFill>
                  <a:srgbClr val="666666"/>
                </a:solidFill>
                <a:latin typeface="Calibri"/>
                <a:ea typeface="Calibri"/>
                <a:cs typeface="Calibri"/>
                <a:sym typeface="Calibri"/>
              </a:rPr>
              <a:t>(nieuwe Identificator met ToegekendDoor = AWV)</a:t>
            </a:r>
            <a:endParaRPr/>
          </a:p>
          <a:p>
            <a:pPr indent="0" lvl="0" marL="0" rtl="0" algn="l">
              <a:spcBef>
                <a:spcPts val="0"/>
              </a:spcBef>
              <a:spcAft>
                <a:spcPts val="0"/>
              </a:spcAft>
              <a:buNone/>
            </a:pPr>
            <a:r>
              <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Ophalen en volgende aanlevering</a:t>
            </a:r>
            <a:endParaRPr b="1" sz="1600">
              <a:solidFill>
                <a:schemeClr val="dk2"/>
              </a:solidFill>
              <a:latin typeface="Calibri"/>
              <a:ea typeface="Calibri"/>
              <a:cs typeface="Calibri"/>
              <a:sym typeface="Calibri"/>
            </a:endParaRPr>
          </a:p>
          <a:p>
            <a:pPr indent="0" lvl="0" marL="457200" rtl="0" algn="l">
              <a:spcBef>
                <a:spcPts val="0"/>
              </a:spcBef>
              <a:spcAft>
                <a:spcPts val="0"/>
              </a:spcAft>
              <a:buNone/>
            </a:pPr>
            <a:r>
              <a:rPr b="1" lang="en">
                <a:solidFill>
                  <a:schemeClr val="accent5"/>
                </a:solidFill>
                <a:latin typeface="Calibri"/>
                <a:ea typeface="Calibri"/>
                <a:cs typeface="Calibri"/>
                <a:sym typeface="Calibri"/>
              </a:rPr>
              <a:t>Uitsluitend AWV ID</a:t>
            </a:r>
            <a:r>
              <a:rPr lang="en">
                <a:solidFill>
                  <a:srgbClr val="666666"/>
                </a:solidFill>
                <a:latin typeface="Calibri"/>
                <a:ea typeface="Calibri"/>
                <a:cs typeface="Calibri"/>
                <a:sym typeface="Calibri"/>
              </a:rPr>
              <a:t> (enige Identificator is die met </a:t>
            </a:r>
            <a:r>
              <a:rPr lang="en">
                <a:solidFill>
                  <a:srgbClr val="666666"/>
                </a:solidFill>
                <a:latin typeface="Calibri"/>
                <a:ea typeface="Calibri"/>
                <a:cs typeface="Calibri"/>
                <a:sym typeface="Calibri"/>
              </a:rPr>
              <a:t>ToegekendDoor = AWV</a:t>
            </a:r>
            <a:r>
              <a:rPr lang="en">
                <a:solidFill>
                  <a:srgbClr val="666666"/>
                </a:solidFill>
                <a:latin typeface="Calibri"/>
                <a:ea typeface="Calibri"/>
                <a:cs typeface="Calibri"/>
                <a:sym typeface="Calibri"/>
              </a:rPr>
              <a:t>)</a:t>
            </a:r>
            <a:endParaRPr/>
          </a:p>
        </p:txBody>
      </p:sp>
      <p:pic>
        <p:nvPicPr>
          <p:cNvPr id="958" name="Google Shape;958;p132"/>
          <p:cNvPicPr preferRelativeResize="0"/>
          <p:nvPr/>
        </p:nvPicPr>
        <p:blipFill>
          <a:blip r:embed="rId3">
            <a:alphaModFix/>
          </a:blip>
          <a:stretch>
            <a:fillRect/>
          </a:stretch>
        </p:blipFill>
        <p:spPr>
          <a:xfrm>
            <a:off x="729003" y="571500"/>
            <a:ext cx="4879494" cy="2668100"/>
          </a:xfrm>
          <a:prstGeom prst="rect">
            <a:avLst/>
          </a:prstGeom>
          <a:noFill/>
          <a:ln>
            <a:noFill/>
          </a:ln>
        </p:spPr>
      </p:pic>
      <p:sp>
        <p:nvSpPr>
          <p:cNvPr id="959" name="Google Shape;959;p132"/>
          <p:cNvSpPr/>
          <p:nvPr/>
        </p:nvSpPr>
        <p:spPr>
          <a:xfrm>
            <a:off x="1054000" y="1547800"/>
            <a:ext cx="2420100" cy="135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33"/>
          <p:cNvSpPr txBox="1"/>
          <p:nvPr>
            <p:ph idx="1" type="body"/>
          </p:nvPr>
        </p:nvSpPr>
        <p:spPr>
          <a:xfrm>
            <a:off x="729000" y="2976750"/>
            <a:ext cx="8099400" cy="216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sz="1600">
                <a:solidFill>
                  <a:schemeClr val="dk2"/>
                </a:solidFill>
                <a:latin typeface="Calibri"/>
                <a:ea typeface="Calibri"/>
                <a:cs typeface="Calibri"/>
                <a:sym typeface="Calibri"/>
              </a:rPr>
              <a:t>Bv. Level of geometry</a:t>
            </a:r>
            <a:endParaRPr/>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Aparte klassen </a:t>
            </a:r>
            <a:r>
              <a:rPr lang="en" sz="1400">
                <a:solidFill>
                  <a:srgbClr val="666666"/>
                </a:solidFill>
                <a:latin typeface="Calibri"/>
                <a:ea typeface="Calibri"/>
                <a:cs typeface="Calibri"/>
                <a:sym typeface="Calibri"/>
              </a:rPr>
              <a:t>voor de geometrie van een onderdeel</a:t>
            </a:r>
            <a:endParaRPr sz="1400">
              <a:solidFill>
                <a:srgbClr val="666666"/>
              </a:solidFill>
              <a:latin typeface="Calibri"/>
              <a:ea typeface="Calibri"/>
              <a:cs typeface="Calibri"/>
              <a:sym typeface="Calibri"/>
            </a:endParaRPr>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Getypeerde relatie</a:t>
            </a:r>
            <a:r>
              <a:rPr lang="en" sz="1600"/>
              <a:t> </a:t>
            </a:r>
            <a:r>
              <a:rPr lang="en" sz="1400">
                <a:solidFill>
                  <a:srgbClr val="666666"/>
                </a:solidFill>
                <a:latin typeface="Calibri"/>
                <a:ea typeface="Calibri"/>
                <a:cs typeface="Calibri"/>
                <a:sym typeface="Calibri"/>
              </a:rPr>
              <a:t>om te koppelen aan het onderdeel</a:t>
            </a:r>
            <a:endParaRPr sz="1600"/>
          </a:p>
          <a:p>
            <a:pPr indent="0" lvl="0" marL="457200" rtl="0" algn="l">
              <a:spcBef>
                <a:spcPts val="800"/>
              </a:spcBef>
              <a:spcAft>
                <a:spcPts val="0"/>
              </a:spcAft>
              <a:buNone/>
            </a:pPr>
            <a:r>
              <a:rPr b="1" lang="en" sz="1400">
                <a:solidFill>
                  <a:schemeClr val="accent5"/>
                </a:solidFill>
                <a:latin typeface="Calibri"/>
                <a:ea typeface="Calibri"/>
                <a:cs typeface="Calibri"/>
                <a:sym typeface="Calibri"/>
              </a:rPr>
              <a:t>Data aangeleverd</a:t>
            </a:r>
            <a:r>
              <a:rPr lang="en" sz="1600"/>
              <a:t> </a:t>
            </a:r>
            <a:r>
              <a:rPr lang="en" sz="1400">
                <a:solidFill>
                  <a:srgbClr val="666666"/>
                </a:solidFill>
                <a:latin typeface="Calibri"/>
                <a:ea typeface="Calibri"/>
                <a:cs typeface="Calibri"/>
                <a:sym typeface="Calibri"/>
              </a:rPr>
              <a:t>in instanties van de betrokken Klassen</a:t>
            </a:r>
            <a:endParaRPr sz="1600"/>
          </a:p>
          <a:p>
            <a:pPr indent="0" lvl="0" marL="0" rtl="0" algn="l">
              <a:spcBef>
                <a:spcPts val="800"/>
              </a:spcBef>
              <a:spcAft>
                <a:spcPts val="0"/>
              </a:spcAft>
              <a:buNone/>
            </a:pPr>
            <a:r>
              <a:rPr b="1" lang="en" sz="1600">
                <a:solidFill>
                  <a:schemeClr val="dk2"/>
                </a:solidFill>
                <a:latin typeface="Calibri"/>
                <a:ea typeface="Calibri"/>
                <a:cs typeface="Calibri"/>
                <a:sym typeface="Calibri"/>
              </a:rPr>
              <a:t>Idem voor Levenscyclus objecten, Toegang, ...</a:t>
            </a:r>
            <a:r>
              <a:rPr b="1" lang="en" sz="1600">
                <a:solidFill>
                  <a:schemeClr val="dk2"/>
                </a:solidFill>
                <a:latin typeface="Calibri"/>
                <a:ea typeface="Calibri"/>
                <a:cs typeface="Calibri"/>
                <a:sym typeface="Calibri"/>
              </a:rPr>
              <a:t> </a:t>
            </a:r>
            <a:endParaRPr sz="1600"/>
          </a:p>
        </p:txBody>
      </p:sp>
      <p:sp>
        <p:nvSpPr>
          <p:cNvPr id="965" name="Google Shape;965;p133"/>
          <p:cNvSpPr txBox="1"/>
          <p:nvPr>
            <p:ph type="title"/>
          </p:nvPr>
        </p:nvSpPr>
        <p:spPr>
          <a:xfrm>
            <a:off x="729000" y="0"/>
            <a:ext cx="71802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Onderdeel en Installatie: het object zonder meer!</a:t>
            </a:r>
            <a:endParaRPr/>
          </a:p>
        </p:txBody>
      </p:sp>
      <p:pic>
        <p:nvPicPr>
          <p:cNvPr id="966" name="Google Shape;966;p133"/>
          <p:cNvPicPr preferRelativeResize="0"/>
          <p:nvPr/>
        </p:nvPicPr>
        <p:blipFill>
          <a:blip r:embed="rId3">
            <a:alphaModFix/>
          </a:blip>
          <a:stretch>
            <a:fillRect/>
          </a:stretch>
        </p:blipFill>
        <p:spPr>
          <a:xfrm>
            <a:off x="729000" y="704600"/>
            <a:ext cx="5178674" cy="22721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34"/>
          <p:cNvSpPr txBox="1"/>
          <p:nvPr>
            <p:ph idx="1" type="body"/>
          </p:nvPr>
        </p:nvSpPr>
        <p:spPr>
          <a:xfrm>
            <a:off x="729000" y="1045550"/>
            <a:ext cx="7703400" cy="3878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Volgens de OTL, indien niet expliciet vermeld:</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is de kardinaliteit van Attributen = 1</a:t>
            </a:r>
            <a:endParaRPr b="1" sz="1400">
              <a:solidFill>
                <a:schemeClr val="accent5"/>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is de kardinaliteit van Relaties = 0..*</a:t>
            </a:r>
            <a:endParaRPr b="1" sz="1400">
              <a:solidFill>
                <a:schemeClr val="accent5"/>
              </a:solidFill>
              <a:latin typeface="Calibri"/>
              <a:ea typeface="Calibri"/>
              <a:cs typeface="Calibri"/>
              <a:sym typeface="Calibri"/>
            </a:endParaRPr>
          </a:p>
          <a:p>
            <a:pPr indent="0" lvl="0" marL="914400" marR="0" rtl="0" algn="l">
              <a:lnSpc>
                <a:spcPct val="100000"/>
              </a:lnSpc>
              <a:spcBef>
                <a:spcPts val="800"/>
              </a:spcBef>
              <a:spcAft>
                <a:spcPts val="0"/>
              </a:spcAft>
              <a:buNone/>
            </a:pPr>
            <a:r>
              <a:rPr lang="en" sz="1400">
                <a:solidFill>
                  <a:srgbClr val="666666"/>
                </a:solidFill>
                <a:latin typeface="Calibri"/>
                <a:ea typeface="Calibri"/>
                <a:cs typeface="Calibri"/>
                <a:sym typeface="Calibri"/>
              </a:rPr>
              <a:t>Elke relatie is een mogelijke relatie, geen verplichte</a:t>
            </a:r>
            <a:endParaRPr sz="1400">
              <a:solidFill>
                <a:srgbClr val="666666"/>
              </a:solidFill>
              <a:latin typeface="Calibri"/>
              <a:ea typeface="Calibri"/>
              <a:cs typeface="Calibri"/>
              <a:sym typeface="Calibri"/>
            </a:endParaRPr>
          </a:p>
          <a:p>
            <a:pPr indent="0" lvl="0" marL="914400" marR="0" rtl="0" algn="l">
              <a:lnSpc>
                <a:spcPct val="100000"/>
              </a:lnSpc>
              <a:spcBef>
                <a:spcPts val="800"/>
              </a:spcBef>
              <a:spcAft>
                <a:spcPts val="0"/>
              </a:spcAft>
              <a:buNone/>
            </a:pPr>
            <a:r>
              <a:rPr lang="en" sz="1400">
                <a:solidFill>
                  <a:srgbClr val="666666"/>
                </a:solidFill>
                <a:latin typeface="Calibri"/>
                <a:ea typeface="Calibri"/>
                <a:cs typeface="Calibri"/>
                <a:sym typeface="Calibri"/>
              </a:rPr>
              <a:t>Relaties zijn wel beperkend</a:t>
            </a:r>
            <a:endParaRPr>
              <a:solidFill>
                <a:srgbClr val="000000"/>
              </a:solidFill>
            </a:endParaRPr>
          </a:p>
          <a:p>
            <a:pPr indent="0" lvl="0" marL="0" rtl="0" algn="l">
              <a:lnSpc>
                <a:spcPct val="150000"/>
              </a:lnSpc>
              <a:spcBef>
                <a:spcPts val="800"/>
              </a:spcBef>
              <a:spcAft>
                <a:spcPts val="0"/>
              </a:spcAft>
              <a:buNone/>
            </a:pPr>
            <a:r>
              <a:t/>
            </a:r>
            <a:endParaRPr b="1" sz="1600">
              <a:solidFill>
                <a:schemeClr val="dk2"/>
              </a:solidFill>
              <a:latin typeface="Calibri"/>
              <a:ea typeface="Calibri"/>
              <a:cs typeface="Calibri"/>
              <a:sym typeface="Calibri"/>
            </a:endParaRPr>
          </a:p>
          <a:p>
            <a:pPr indent="0" lvl="0" marL="0" rtl="0" algn="l">
              <a:lnSpc>
                <a:spcPct val="150000"/>
              </a:lnSpc>
              <a:spcBef>
                <a:spcPts val="800"/>
              </a:spcBef>
              <a:spcAft>
                <a:spcPts val="0"/>
              </a:spcAft>
              <a:buNone/>
            </a:pPr>
            <a:r>
              <a:rPr b="1" lang="en" sz="1600">
                <a:solidFill>
                  <a:schemeClr val="dk2"/>
                </a:solidFill>
                <a:latin typeface="Calibri"/>
                <a:ea typeface="Calibri"/>
                <a:cs typeface="Calibri"/>
                <a:sym typeface="Calibri"/>
              </a:rPr>
              <a:t>Bestekken en BIM-uitvoeringsplan</a:t>
            </a:r>
            <a:r>
              <a:rPr b="1" lang="en" sz="1400">
                <a:solidFill>
                  <a:schemeClr val="accent5"/>
                </a:solidFill>
                <a:latin typeface="Calibri"/>
                <a:ea typeface="Calibri"/>
                <a:cs typeface="Calibri"/>
                <a:sym typeface="Calibri"/>
              </a:rPr>
              <a:t> </a:t>
            </a:r>
            <a:endParaRPr b="1" sz="1400">
              <a:solidFill>
                <a:schemeClr val="accent5"/>
              </a:solidFill>
              <a:latin typeface="Calibri"/>
              <a:ea typeface="Calibri"/>
              <a:cs typeface="Calibri"/>
              <a:sym typeface="Calibri"/>
            </a:endParaRPr>
          </a:p>
          <a:p>
            <a:pPr indent="0" lvl="0" marL="457200" rtl="0" algn="l">
              <a:lnSpc>
                <a:spcPct val="150000"/>
              </a:lnSpc>
              <a:spcBef>
                <a:spcPts val="800"/>
              </a:spcBef>
              <a:spcAft>
                <a:spcPts val="0"/>
              </a:spcAft>
              <a:buNone/>
            </a:pPr>
            <a:r>
              <a:rPr b="1" lang="en" sz="1400">
                <a:solidFill>
                  <a:schemeClr val="accent5"/>
                </a:solidFill>
                <a:latin typeface="Calibri"/>
                <a:ea typeface="Calibri"/>
                <a:cs typeface="Calibri"/>
                <a:sym typeface="Calibri"/>
              </a:rPr>
              <a:t>Bepalen welke Onderdelen, Installaties en ondersteunende elementen moeten aangeleverd worden en met welke Attributen en Relaties</a:t>
            </a:r>
            <a:endParaRPr b="1" sz="1400">
              <a:solidFill>
                <a:schemeClr val="accent5"/>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t/>
            </a:r>
            <a:endParaRPr>
              <a:solidFill>
                <a:srgbClr val="FF0000"/>
              </a:solidFill>
            </a:endParaRPr>
          </a:p>
        </p:txBody>
      </p:sp>
      <p:sp>
        <p:nvSpPr>
          <p:cNvPr id="972" name="Google Shape;972;p134"/>
          <p:cNvSpPr txBox="1"/>
          <p:nvPr>
            <p:ph type="title"/>
          </p:nvPr>
        </p:nvSpPr>
        <p:spPr>
          <a:xfrm>
            <a:off x="729000" y="0"/>
            <a:ext cx="64467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 OTL en Level of Information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35"/>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Aan de slag</a:t>
            </a:r>
            <a:endParaRPr sz="3400"/>
          </a:p>
        </p:txBody>
      </p:sp>
      <p:pic>
        <p:nvPicPr>
          <p:cNvPr id="978" name="Google Shape;978;p135"/>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6"/>
          <p:cNvSpPr txBox="1"/>
          <p:nvPr>
            <p:ph idx="1" type="body"/>
          </p:nvPr>
        </p:nvSpPr>
        <p:spPr>
          <a:xfrm>
            <a:off x="729000" y="840300"/>
            <a:ext cx="7711800" cy="4081200"/>
          </a:xfrm>
          <a:prstGeom prst="rect">
            <a:avLst/>
          </a:prstGeom>
        </p:spPr>
        <p:txBody>
          <a:bodyPr anchorCtr="0" anchor="t" bIns="68575" lIns="68575" spcFirstLastPara="1" rIns="68575" wrap="square" tIns="68575">
            <a:noAutofit/>
          </a:bodyPr>
          <a:lstStyle/>
          <a:p>
            <a:pPr indent="0" lvl="0" marL="0" rtl="0" algn="l">
              <a:lnSpc>
                <a:spcPct val="115000"/>
              </a:lnSpc>
              <a:spcBef>
                <a:spcPts val="800"/>
              </a:spcBef>
              <a:spcAft>
                <a:spcPts val="0"/>
              </a:spcAft>
              <a:buNone/>
            </a:pPr>
            <a:r>
              <a:rPr b="1" lang="en" sz="1600">
                <a:solidFill>
                  <a:schemeClr val="dk2"/>
                </a:solidFill>
                <a:latin typeface="Calibri"/>
                <a:ea typeface="Calibri"/>
                <a:cs typeface="Calibri"/>
                <a:sym typeface="Calibri"/>
              </a:rPr>
              <a:t>Bestek en BIM-uitvoeringsplan</a:t>
            </a:r>
            <a:r>
              <a:rPr lang="en"/>
              <a:t> </a:t>
            </a:r>
            <a:endParaRPr/>
          </a:p>
          <a:p>
            <a:pPr indent="0" lvl="0" marL="914400" rtl="0" algn="l">
              <a:lnSpc>
                <a:spcPct val="115000"/>
              </a:lnSpc>
              <a:spcBef>
                <a:spcPts val="800"/>
              </a:spcBef>
              <a:spcAft>
                <a:spcPts val="0"/>
              </a:spcAft>
              <a:buNone/>
            </a:pPr>
            <a:r>
              <a:rPr b="1" lang="en" sz="1400">
                <a:solidFill>
                  <a:schemeClr val="accent5"/>
                </a:solidFill>
                <a:latin typeface="Calibri"/>
                <a:ea typeface="Calibri"/>
                <a:cs typeface="Calibri"/>
                <a:sym typeface="Calibri"/>
              </a:rPr>
              <a:t>Bepalen vereiste inhoud als deelverzameling van het </a:t>
            </a:r>
            <a:r>
              <a:rPr b="1" lang="en" sz="1400">
                <a:solidFill>
                  <a:schemeClr val="accent5"/>
                </a:solidFill>
                <a:latin typeface="Calibri"/>
                <a:ea typeface="Calibri"/>
                <a:cs typeface="Calibri"/>
                <a:sym typeface="Calibri"/>
              </a:rPr>
              <a:t>OTL</a:t>
            </a:r>
            <a:endParaRPr b="1" sz="1400">
              <a:solidFill>
                <a:schemeClr val="accent5"/>
              </a:solidFill>
              <a:latin typeface="Calibri"/>
              <a:ea typeface="Calibri"/>
              <a:cs typeface="Calibri"/>
              <a:sym typeface="Calibri"/>
            </a:endParaRPr>
          </a:p>
          <a:p>
            <a:pPr indent="0" lvl="0" marL="0" rtl="0" algn="l">
              <a:lnSpc>
                <a:spcPct val="115000"/>
              </a:lnSpc>
              <a:spcBef>
                <a:spcPts val="800"/>
              </a:spcBef>
              <a:spcAft>
                <a:spcPts val="0"/>
              </a:spcAft>
              <a:buNone/>
            </a:pPr>
            <a:r>
              <a:rPr b="1" lang="en" sz="1600">
                <a:solidFill>
                  <a:schemeClr val="dk2"/>
                </a:solidFill>
                <a:latin typeface="Calibri"/>
                <a:ea typeface="Calibri"/>
                <a:cs typeface="Calibri"/>
                <a:sym typeface="Calibri"/>
              </a:rPr>
              <a:t>Data.vlaanderen.be &gt; Thema Wegen en Verkeer</a:t>
            </a:r>
            <a:r>
              <a:rPr lang="en"/>
              <a:t> </a:t>
            </a:r>
            <a:endParaRPr/>
          </a:p>
          <a:p>
            <a:pPr indent="0" lvl="0" marL="457200" rtl="0" algn="l">
              <a:lnSpc>
                <a:spcPct val="115000"/>
              </a:lnSpc>
              <a:spcBef>
                <a:spcPts val="800"/>
              </a:spcBef>
              <a:spcAft>
                <a:spcPts val="0"/>
              </a:spcAft>
              <a:buNone/>
            </a:pPr>
            <a:r>
              <a:rPr b="1" lang="en" sz="1400">
                <a:solidFill>
                  <a:schemeClr val="accent5"/>
                </a:solidFill>
                <a:latin typeface="Calibri"/>
                <a:ea typeface="Calibri"/>
                <a:cs typeface="Calibri"/>
                <a:sym typeface="Calibri"/>
              </a:rPr>
              <a:t>Test </a:t>
            </a:r>
            <a:r>
              <a:rPr lang="en" sz="1100" u="sng">
                <a:solidFill>
                  <a:schemeClr val="hlink"/>
                </a:solidFill>
                <a:hlinkClick r:id="rId3"/>
              </a:rPr>
              <a:t>(Link)</a:t>
            </a:r>
            <a:endParaRPr/>
          </a:p>
          <a:p>
            <a:pPr indent="0" lvl="0" marL="457200" rtl="0" algn="l">
              <a:lnSpc>
                <a:spcPct val="115000"/>
              </a:lnSpc>
              <a:spcBef>
                <a:spcPts val="800"/>
              </a:spcBef>
              <a:spcAft>
                <a:spcPts val="0"/>
              </a:spcAft>
              <a:buNone/>
            </a:pPr>
            <a:r>
              <a:rPr b="1" lang="en" sz="1400">
                <a:solidFill>
                  <a:schemeClr val="accent5"/>
                </a:solidFill>
                <a:latin typeface="Calibri"/>
                <a:ea typeface="Calibri"/>
                <a:cs typeface="Calibri"/>
                <a:sym typeface="Calibri"/>
              </a:rPr>
              <a:t>Productie</a:t>
            </a:r>
            <a:r>
              <a:rPr lang="en"/>
              <a:t> </a:t>
            </a:r>
            <a:r>
              <a:rPr lang="en" sz="1100" u="sng">
                <a:solidFill>
                  <a:schemeClr val="hlink"/>
                </a:solidFill>
                <a:hlinkClick r:id="rId4"/>
              </a:rPr>
              <a:t>(Link)</a:t>
            </a:r>
            <a:endParaRPr/>
          </a:p>
          <a:p>
            <a:pPr indent="0" lvl="0" marL="0" rtl="0" algn="l">
              <a:lnSpc>
                <a:spcPct val="115000"/>
              </a:lnSpc>
              <a:spcBef>
                <a:spcPts val="800"/>
              </a:spcBef>
              <a:spcAft>
                <a:spcPts val="0"/>
              </a:spcAft>
              <a:buNone/>
            </a:pPr>
            <a:r>
              <a:rPr b="1" lang="en" sz="1600">
                <a:solidFill>
                  <a:schemeClr val="dk2"/>
                </a:solidFill>
                <a:latin typeface="Calibri"/>
                <a:ea typeface="Calibri"/>
                <a:cs typeface="Calibri"/>
                <a:sym typeface="Calibri"/>
              </a:rPr>
              <a:t>Artefacten</a:t>
            </a:r>
            <a:endParaRPr/>
          </a:p>
          <a:p>
            <a:pPr indent="457200" lvl="0" marL="0" marR="0" rtl="0" algn="l">
              <a:lnSpc>
                <a:spcPct val="115000"/>
              </a:lnSpc>
              <a:spcBef>
                <a:spcPts val="800"/>
              </a:spcBef>
              <a:spcAft>
                <a:spcPts val="0"/>
              </a:spcAft>
              <a:buNone/>
            </a:pPr>
            <a:r>
              <a:rPr b="1" lang="en" sz="1400">
                <a:solidFill>
                  <a:schemeClr val="accent5"/>
                </a:solidFill>
                <a:latin typeface="Calibri"/>
                <a:ea typeface="Calibri"/>
                <a:cs typeface="Calibri"/>
                <a:sym typeface="Calibri"/>
              </a:rPr>
              <a:t>Master implementatiemodel</a:t>
            </a:r>
            <a:endParaRPr b="1" sz="1400">
              <a:solidFill>
                <a:schemeClr val="accent5"/>
              </a:solidFill>
              <a:latin typeface="Calibri"/>
              <a:ea typeface="Calibri"/>
              <a:cs typeface="Calibri"/>
              <a:sym typeface="Calibri"/>
            </a:endParaRPr>
          </a:p>
          <a:p>
            <a:pPr indent="457200" lvl="0" marL="457200" rtl="0" algn="l">
              <a:lnSpc>
                <a:spcPct val="115000"/>
              </a:lnSpc>
              <a:spcBef>
                <a:spcPts val="800"/>
              </a:spcBef>
              <a:spcAft>
                <a:spcPts val="0"/>
              </a:spcAft>
              <a:buNone/>
            </a:pPr>
            <a:r>
              <a:rPr lang="en" sz="1100" u="sng">
                <a:solidFill>
                  <a:schemeClr val="hlink"/>
                </a:solidFill>
                <a:hlinkClick r:id="rId5"/>
              </a:rPr>
              <a:t>master implementatiemodel op Test (link)</a:t>
            </a:r>
            <a:endParaRPr b="1"/>
          </a:p>
          <a:p>
            <a:pPr indent="457200" lvl="0" marL="457200" rtl="0" algn="l">
              <a:lnSpc>
                <a:spcPct val="115000"/>
              </a:lnSpc>
              <a:spcBef>
                <a:spcPts val="800"/>
              </a:spcBef>
              <a:spcAft>
                <a:spcPts val="0"/>
              </a:spcAft>
              <a:buNone/>
            </a:pPr>
            <a:r>
              <a:rPr lang="en" sz="1100" u="sng">
                <a:solidFill>
                  <a:schemeClr val="hlink"/>
                </a:solidFill>
                <a:hlinkClick r:id="rId6"/>
              </a:rPr>
              <a:t>master implementatiemodel op Productie (link)</a:t>
            </a:r>
            <a:endParaRPr b="1"/>
          </a:p>
          <a:p>
            <a:pPr indent="0" lvl="0" marL="457200" marR="0" rtl="0" algn="l">
              <a:lnSpc>
                <a:spcPct val="115000"/>
              </a:lnSpc>
              <a:spcBef>
                <a:spcPts val="800"/>
              </a:spcBef>
              <a:spcAft>
                <a:spcPts val="0"/>
              </a:spcAft>
              <a:buNone/>
            </a:pPr>
            <a:r>
              <a:rPr b="1" lang="en" sz="1400">
                <a:solidFill>
                  <a:schemeClr val="accent5"/>
                </a:solidFill>
                <a:latin typeface="Calibri"/>
                <a:ea typeface="Calibri"/>
                <a:cs typeface="Calibri"/>
                <a:sym typeface="Calibri"/>
              </a:rPr>
              <a:t>Thematische en ondersteunende modellen</a:t>
            </a:r>
            <a:endParaRPr b="1" sz="1400">
              <a:solidFill>
                <a:schemeClr val="accent5"/>
              </a:solidFill>
              <a:latin typeface="Calibri"/>
              <a:ea typeface="Calibri"/>
              <a:cs typeface="Calibri"/>
              <a:sym typeface="Calibri"/>
            </a:endParaRPr>
          </a:p>
          <a:p>
            <a:pPr indent="457200" lvl="0" marL="0" marR="0" rtl="0" algn="l">
              <a:lnSpc>
                <a:spcPct val="115000"/>
              </a:lnSpc>
              <a:spcBef>
                <a:spcPts val="800"/>
              </a:spcBef>
              <a:spcAft>
                <a:spcPts val="0"/>
              </a:spcAft>
              <a:buNone/>
            </a:pPr>
            <a:r>
              <a:rPr b="1" lang="en" sz="1400">
                <a:solidFill>
                  <a:schemeClr val="accent5"/>
                </a:solidFill>
                <a:latin typeface="Calibri"/>
                <a:ea typeface="Calibri"/>
                <a:cs typeface="Calibri"/>
                <a:sym typeface="Calibri"/>
              </a:rPr>
              <a:t>xmi, SQLite, JSON-LD, SHACL, ...</a:t>
            </a:r>
            <a:endParaRPr b="1" sz="1400">
              <a:solidFill>
                <a:schemeClr val="accent5"/>
              </a:solidFill>
              <a:latin typeface="Calibri"/>
              <a:ea typeface="Calibri"/>
              <a:cs typeface="Calibri"/>
              <a:sym typeface="Calibri"/>
            </a:endParaRPr>
          </a:p>
        </p:txBody>
      </p:sp>
      <p:sp>
        <p:nvSpPr>
          <p:cNvPr id="984" name="Google Shape;984;p136"/>
          <p:cNvSpPr txBox="1"/>
          <p:nvPr>
            <p:ph type="title"/>
          </p:nvPr>
        </p:nvSpPr>
        <p:spPr>
          <a:xfrm>
            <a:off x="729000" y="0"/>
            <a:ext cx="51399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OTL-conforme data verzamelen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pic>
        <p:nvPicPr>
          <p:cNvPr id="989" name="Google Shape;989;p137"/>
          <p:cNvPicPr preferRelativeResize="0"/>
          <p:nvPr/>
        </p:nvPicPr>
        <p:blipFill>
          <a:blip r:embed="rId3">
            <a:alphaModFix/>
          </a:blip>
          <a:stretch>
            <a:fillRect/>
          </a:stretch>
        </p:blipFill>
        <p:spPr>
          <a:xfrm>
            <a:off x="810400" y="930000"/>
            <a:ext cx="5036177" cy="4207950"/>
          </a:xfrm>
          <a:prstGeom prst="rect">
            <a:avLst/>
          </a:prstGeom>
          <a:noFill/>
          <a:ln>
            <a:noFill/>
          </a:ln>
        </p:spPr>
      </p:pic>
      <p:sp>
        <p:nvSpPr>
          <p:cNvPr id="990" name="Google Shape;990;p137"/>
          <p:cNvSpPr txBox="1"/>
          <p:nvPr>
            <p:ph type="title"/>
          </p:nvPr>
        </p:nvSpPr>
        <p:spPr>
          <a:xfrm>
            <a:off x="729000" y="0"/>
            <a:ext cx="65976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OTL integreren</a:t>
            </a:r>
            <a:r>
              <a:rPr lang="en"/>
              <a:t>: van implementatie model ...</a:t>
            </a:r>
            <a:endParaRPr/>
          </a:p>
        </p:txBody>
      </p:sp>
      <p:sp>
        <p:nvSpPr>
          <p:cNvPr id="991" name="Google Shape;991;p137"/>
          <p:cNvSpPr/>
          <p:nvPr/>
        </p:nvSpPr>
        <p:spPr>
          <a:xfrm>
            <a:off x="954700" y="3857975"/>
            <a:ext cx="1099500" cy="508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7"/>
          <p:cNvSpPr txBox="1"/>
          <p:nvPr/>
        </p:nvSpPr>
        <p:spPr>
          <a:xfrm>
            <a:off x="3174900" y="4752600"/>
            <a:ext cx="27405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rPr>
              <a:t>Onvolledig extract ter illustratie!</a:t>
            </a:r>
            <a:endParaRPr i="1">
              <a:solidFill>
                <a:srgbClr val="999999"/>
              </a:solidFill>
            </a:endParaRPr>
          </a:p>
        </p:txBody>
      </p:sp>
      <p:pic>
        <p:nvPicPr>
          <p:cNvPr id="993" name="Google Shape;993;p137"/>
          <p:cNvPicPr preferRelativeResize="0"/>
          <p:nvPr/>
        </p:nvPicPr>
        <p:blipFill>
          <a:blip r:embed="rId4">
            <a:alphaModFix/>
          </a:blip>
          <a:stretch>
            <a:fillRect/>
          </a:stretch>
        </p:blipFill>
        <p:spPr>
          <a:xfrm>
            <a:off x="6095198" y="1432800"/>
            <a:ext cx="2770602" cy="2577199"/>
          </a:xfrm>
          <a:prstGeom prst="rect">
            <a:avLst/>
          </a:prstGeom>
          <a:noFill/>
          <a:ln>
            <a:noFill/>
          </a:ln>
        </p:spPr>
      </p:pic>
      <p:sp>
        <p:nvSpPr>
          <p:cNvPr id="994" name="Google Shape;994;p137"/>
          <p:cNvSpPr txBox="1"/>
          <p:nvPr>
            <p:ph idx="2" type="subTitle"/>
          </p:nvPr>
        </p:nvSpPr>
        <p:spPr>
          <a:xfrm>
            <a:off x="729000" y="571500"/>
            <a:ext cx="3404400" cy="35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Calibri"/>
                <a:ea typeface="Calibri"/>
                <a:cs typeface="Calibri"/>
                <a:sym typeface="Calibri"/>
              </a:rPr>
              <a:t>OTL integratie voor datamapping</a:t>
            </a:r>
            <a:endParaRPr b="1" sz="1800">
              <a:solidFill>
                <a:schemeClr val="accent5"/>
              </a:solidFill>
              <a:latin typeface="Calibri"/>
              <a:ea typeface="Calibri"/>
              <a:cs typeface="Calibri"/>
              <a:sym typeface="Calibri"/>
            </a:endParaRPr>
          </a:p>
        </p:txBody>
      </p:sp>
      <p:sp>
        <p:nvSpPr>
          <p:cNvPr id="995" name="Google Shape;995;p137"/>
          <p:cNvSpPr txBox="1"/>
          <p:nvPr/>
        </p:nvSpPr>
        <p:spPr>
          <a:xfrm>
            <a:off x="6036075" y="718450"/>
            <a:ext cx="3045900" cy="74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800"/>
              </a:spcBef>
              <a:spcAft>
                <a:spcPts val="0"/>
              </a:spcAft>
              <a:buNone/>
            </a:pPr>
            <a:r>
              <a:rPr b="1" lang="en">
                <a:solidFill>
                  <a:schemeClr val="accent5"/>
                </a:solidFill>
                <a:latin typeface="Calibri"/>
                <a:ea typeface="Calibri"/>
                <a:cs typeface="Calibri"/>
                <a:sym typeface="Calibri"/>
              </a:rPr>
              <a:t>Implementatie model Lijnvormige elementen</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3"/>
          <p:cNvSpPr txBox="1"/>
          <p:nvPr>
            <p:ph type="title"/>
          </p:nvPr>
        </p:nvSpPr>
        <p:spPr>
          <a:xfrm>
            <a:off x="801025" y="-5"/>
            <a:ext cx="34089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OSLO in a nutshell</a:t>
            </a:r>
            <a:endParaRPr/>
          </a:p>
        </p:txBody>
      </p:sp>
      <p:sp>
        <p:nvSpPr>
          <p:cNvPr id="592" name="Google Shape;592;p93"/>
          <p:cNvSpPr txBox="1"/>
          <p:nvPr/>
        </p:nvSpPr>
        <p:spPr>
          <a:xfrm>
            <a:off x="8486402" y="4846004"/>
            <a:ext cx="472200" cy="1671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6B6B6B"/>
                </a:solidFill>
                <a:latin typeface="Arial"/>
                <a:ea typeface="Arial"/>
                <a:cs typeface="Arial"/>
                <a:sym typeface="Arial"/>
              </a:rPr>
              <a:t>‹#›</a:t>
            </a:fld>
            <a:endParaRPr b="0" i="0" sz="1100" u="none" cap="none" strike="noStrike">
              <a:solidFill>
                <a:srgbClr val="6B6B6B"/>
              </a:solidFill>
              <a:latin typeface="Arial"/>
              <a:ea typeface="Arial"/>
              <a:cs typeface="Arial"/>
              <a:sym typeface="Arial"/>
            </a:endParaRPr>
          </a:p>
        </p:txBody>
      </p:sp>
      <p:sp>
        <p:nvSpPr>
          <p:cNvPr id="593" name="Google Shape;593;p93"/>
          <p:cNvSpPr/>
          <p:nvPr/>
        </p:nvSpPr>
        <p:spPr>
          <a:xfrm>
            <a:off x="5047300" y="1641300"/>
            <a:ext cx="3530100" cy="293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3"/>
          <p:cNvSpPr txBox="1"/>
          <p:nvPr>
            <p:ph idx="4294967295" type="body"/>
          </p:nvPr>
        </p:nvSpPr>
        <p:spPr>
          <a:xfrm>
            <a:off x="5151450" y="2084950"/>
            <a:ext cx="3335100" cy="2572800"/>
          </a:xfrm>
          <a:prstGeom prst="rect">
            <a:avLst/>
          </a:prstGeom>
          <a:noFill/>
          <a:ln>
            <a:noFill/>
          </a:ln>
        </p:spPr>
        <p:txBody>
          <a:bodyPr anchorCtr="0" anchor="ctr" bIns="68575" lIns="68575" spcFirstLastPara="1" rIns="68575" wrap="square" tIns="68575">
            <a:noAutofit/>
          </a:bodyPr>
          <a:lstStyle/>
          <a:p>
            <a:pPr indent="0" lvl="0" marL="457200" rtl="0" algn="l">
              <a:lnSpc>
                <a:spcPct val="150000"/>
              </a:lnSpc>
              <a:spcBef>
                <a:spcPts val="600"/>
              </a:spcBef>
              <a:spcAft>
                <a:spcPts val="0"/>
              </a:spcAft>
              <a:buSzPts val="1700"/>
              <a:buNone/>
            </a:pPr>
            <a:r>
              <a:t/>
            </a:r>
            <a:endParaRPr sz="1200">
              <a:solidFill>
                <a:schemeClr val="lt1"/>
              </a:solidFill>
              <a:latin typeface="Calibri"/>
              <a:ea typeface="Calibri"/>
              <a:cs typeface="Calibri"/>
              <a:sym typeface="Calibri"/>
            </a:endParaRPr>
          </a:p>
          <a:p>
            <a:pPr indent="-317500" lvl="0" marL="457200" marR="0" rtl="0" algn="l">
              <a:lnSpc>
                <a:spcPct val="100000"/>
              </a:lnSpc>
              <a:spcBef>
                <a:spcPts val="800"/>
              </a:spcBef>
              <a:spcAft>
                <a:spcPts val="0"/>
              </a:spcAft>
              <a:buClr>
                <a:schemeClr val="lt1"/>
              </a:buClr>
              <a:buSzPts val="1400"/>
              <a:buFont typeface="Calibri"/>
              <a:buChar char="➔"/>
            </a:pPr>
            <a:r>
              <a:rPr b="1" lang="en" sz="1400">
                <a:solidFill>
                  <a:schemeClr val="lt1"/>
                </a:solidFill>
                <a:latin typeface="Calibri"/>
                <a:ea typeface="Calibri"/>
                <a:cs typeface="Calibri"/>
                <a:sym typeface="Calibri"/>
              </a:rPr>
              <a:t>Open Standaarden voor Linkende Organisaties</a:t>
            </a:r>
            <a:endParaRPr b="1" sz="1400">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1" lang="en" sz="1400">
                <a:solidFill>
                  <a:schemeClr val="lt1"/>
                </a:solidFill>
                <a:latin typeface="Calibri"/>
                <a:ea typeface="Calibri"/>
                <a:cs typeface="Calibri"/>
                <a:sym typeface="Calibri"/>
              </a:rPr>
              <a:t>Standaarden voor de uitwisseling van informatie</a:t>
            </a:r>
            <a:endParaRPr b="1" sz="1400">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1" lang="en" sz="1400">
                <a:solidFill>
                  <a:schemeClr val="lt1"/>
                </a:solidFill>
                <a:latin typeface="Calibri"/>
                <a:ea typeface="Calibri"/>
                <a:cs typeface="Calibri"/>
                <a:sym typeface="Calibri"/>
              </a:rPr>
              <a:t>Gebaseerd op de principes van </a:t>
            </a:r>
            <a:br>
              <a:rPr b="1" lang="en" sz="1400">
                <a:solidFill>
                  <a:schemeClr val="lt1"/>
                </a:solidFill>
                <a:latin typeface="Calibri"/>
                <a:ea typeface="Calibri"/>
                <a:cs typeface="Calibri"/>
                <a:sym typeface="Calibri"/>
              </a:rPr>
            </a:br>
            <a:r>
              <a:rPr b="1" lang="en" sz="1400">
                <a:solidFill>
                  <a:schemeClr val="lt1"/>
                </a:solidFill>
                <a:latin typeface="Calibri"/>
                <a:ea typeface="Calibri"/>
                <a:cs typeface="Calibri"/>
                <a:sym typeface="Calibri"/>
              </a:rPr>
              <a:t>Linked Data en het Semantisch Web</a:t>
            </a:r>
            <a:endParaRPr b="1" sz="1400">
              <a:solidFill>
                <a:schemeClr val="lt1"/>
              </a:solidFill>
              <a:latin typeface="Calibri"/>
              <a:ea typeface="Calibri"/>
              <a:cs typeface="Calibri"/>
              <a:sym typeface="Calibri"/>
            </a:endParaRPr>
          </a:p>
          <a:p>
            <a:pPr indent="0" lvl="0" marL="457200" rtl="0" algn="l">
              <a:lnSpc>
                <a:spcPct val="150000"/>
              </a:lnSpc>
              <a:spcBef>
                <a:spcPts val="0"/>
              </a:spcBef>
              <a:spcAft>
                <a:spcPts val="0"/>
              </a:spcAft>
              <a:buSzPts val="1700"/>
              <a:buNone/>
            </a:pPr>
            <a:r>
              <a:t/>
            </a:r>
            <a:endParaRPr sz="1200">
              <a:solidFill>
                <a:schemeClr val="lt1"/>
              </a:solidFill>
              <a:latin typeface="Calibri"/>
              <a:ea typeface="Calibri"/>
              <a:cs typeface="Calibri"/>
              <a:sym typeface="Calibri"/>
            </a:endParaRPr>
          </a:p>
          <a:p>
            <a:pPr indent="0" lvl="0" marL="0" rtl="0" algn="l">
              <a:lnSpc>
                <a:spcPct val="150000"/>
              </a:lnSpc>
              <a:spcBef>
                <a:spcPts val="800"/>
              </a:spcBef>
              <a:spcAft>
                <a:spcPts val="0"/>
              </a:spcAft>
              <a:buSzPts val="1700"/>
              <a:buNone/>
            </a:pP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p:txBody>
      </p:sp>
      <p:grpSp>
        <p:nvGrpSpPr>
          <p:cNvPr id="595" name="Google Shape;595;p93"/>
          <p:cNvGrpSpPr/>
          <p:nvPr/>
        </p:nvGrpSpPr>
        <p:grpSpPr>
          <a:xfrm>
            <a:off x="6324850" y="928475"/>
            <a:ext cx="975000" cy="975000"/>
            <a:chOff x="7094775" y="2214300"/>
            <a:chExt cx="975000" cy="975000"/>
          </a:xfrm>
        </p:grpSpPr>
        <p:sp>
          <p:nvSpPr>
            <p:cNvPr id="596" name="Google Shape;596;p93"/>
            <p:cNvSpPr/>
            <p:nvPr/>
          </p:nvSpPr>
          <p:spPr>
            <a:xfrm>
              <a:off x="7094775" y="2214300"/>
              <a:ext cx="975000" cy="975000"/>
            </a:xfrm>
            <a:prstGeom prst="ellipse">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93"/>
            <p:cNvSpPr txBox="1"/>
            <p:nvPr/>
          </p:nvSpPr>
          <p:spPr>
            <a:xfrm>
              <a:off x="7184175" y="2744000"/>
              <a:ext cx="885600" cy="29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OSLO²</a:t>
              </a:r>
              <a:endParaRPr b="1" i="0" sz="1400" u="none" cap="none" strike="noStrike">
                <a:solidFill>
                  <a:srgbClr val="000000"/>
                </a:solidFill>
                <a:latin typeface="Arial"/>
                <a:ea typeface="Arial"/>
                <a:cs typeface="Arial"/>
                <a:sym typeface="Arial"/>
              </a:endParaRPr>
            </a:p>
          </p:txBody>
        </p:sp>
        <p:pic>
          <p:nvPicPr>
            <p:cNvPr id="598" name="Google Shape;598;p93"/>
            <p:cNvPicPr preferRelativeResize="0"/>
            <p:nvPr/>
          </p:nvPicPr>
          <p:blipFill rotWithShape="1">
            <a:blip r:embed="rId3">
              <a:alphaModFix/>
            </a:blip>
            <a:srcRect b="0" l="0" r="0" t="0"/>
            <a:stretch/>
          </p:blipFill>
          <p:spPr>
            <a:xfrm>
              <a:off x="7353975" y="2342550"/>
              <a:ext cx="458400" cy="458400"/>
            </a:xfrm>
            <a:prstGeom prst="rect">
              <a:avLst/>
            </a:prstGeom>
            <a:noFill/>
            <a:ln>
              <a:noFill/>
            </a:ln>
          </p:spPr>
        </p:pic>
      </p:grpSp>
      <p:pic>
        <p:nvPicPr>
          <p:cNvPr id="599" name="Google Shape;599;p93"/>
          <p:cNvPicPr preferRelativeResize="0"/>
          <p:nvPr/>
        </p:nvPicPr>
        <p:blipFill rotWithShape="1">
          <a:blip r:embed="rId4">
            <a:alphaModFix/>
          </a:blip>
          <a:srcRect b="0" l="49699" r="12757" t="49693"/>
          <a:stretch/>
        </p:blipFill>
        <p:spPr>
          <a:xfrm>
            <a:off x="968483" y="1760987"/>
            <a:ext cx="3521419" cy="2694040"/>
          </a:xfrm>
          <a:prstGeom prst="rect">
            <a:avLst/>
          </a:prstGeom>
          <a:solidFill>
            <a:srgbClr val="EEEEEE"/>
          </a:solidFill>
          <a:ln cap="sq" cmpd="sng" w="114300">
            <a:solidFill>
              <a:schemeClr val="dk2"/>
            </a:solidFill>
            <a:prstDash val="solid"/>
            <a:miter lim="8000"/>
            <a:headEnd len="sm" w="sm" type="none"/>
            <a:tailEnd len="sm" w="sm" type="none"/>
          </a:ln>
        </p:spPr>
      </p:pic>
      <p:sp>
        <p:nvSpPr>
          <p:cNvPr id="600" name="Google Shape;600;p93"/>
          <p:cNvSpPr/>
          <p:nvPr/>
        </p:nvSpPr>
        <p:spPr>
          <a:xfrm>
            <a:off x="4566100" y="1265100"/>
            <a:ext cx="804300" cy="300000"/>
          </a:xfrm>
          <a:prstGeom prst="curvedDownArrow">
            <a:avLst>
              <a:gd fmla="val 25000" name="adj1"/>
              <a:gd fmla="val 50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8"/>
          <p:cNvSpPr txBox="1"/>
          <p:nvPr>
            <p:ph type="title"/>
          </p:nvPr>
        </p:nvSpPr>
        <p:spPr>
          <a:xfrm>
            <a:off x="729000" y="-5"/>
            <a:ext cx="70935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OTL implementeren: over coördinatie ...</a:t>
            </a:r>
            <a:endParaRPr/>
          </a:p>
        </p:txBody>
      </p:sp>
      <p:sp>
        <p:nvSpPr>
          <p:cNvPr id="1001" name="Google Shape;1001;p138"/>
          <p:cNvSpPr txBox="1"/>
          <p:nvPr>
            <p:ph idx="2" type="subTitle"/>
          </p:nvPr>
        </p:nvSpPr>
        <p:spPr>
          <a:xfrm>
            <a:off x="729000" y="571500"/>
            <a:ext cx="3404400" cy="35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Calibri"/>
                <a:ea typeface="Calibri"/>
                <a:cs typeface="Calibri"/>
                <a:sym typeface="Calibri"/>
              </a:rPr>
              <a:t>OTL integratie voor datamapping</a:t>
            </a:r>
            <a:endParaRPr b="1" sz="1800">
              <a:solidFill>
                <a:schemeClr val="accent5"/>
              </a:solidFill>
              <a:latin typeface="Calibri"/>
              <a:ea typeface="Calibri"/>
              <a:cs typeface="Calibri"/>
              <a:sym typeface="Calibri"/>
            </a:endParaRPr>
          </a:p>
        </p:txBody>
      </p:sp>
      <p:pic>
        <p:nvPicPr>
          <p:cNvPr id="1002" name="Google Shape;1002;p138"/>
          <p:cNvPicPr preferRelativeResize="0"/>
          <p:nvPr/>
        </p:nvPicPr>
        <p:blipFill>
          <a:blip r:embed="rId3">
            <a:alphaModFix/>
          </a:blip>
          <a:stretch>
            <a:fillRect/>
          </a:stretch>
        </p:blipFill>
        <p:spPr>
          <a:xfrm>
            <a:off x="729000" y="1017600"/>
            <a:ext cx="5323150" cy="3967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9"/>
          <p:cNvSpPr txBox="1"/>
          <p:nvPr>
            <p:ph type="title"/>
          </p:nvPr>
        </p:nvSpPr>
        <p:spPr>
          <a:xfrm>
            <a:off x="729000" y="-5"/>
            <a:ext cx="69678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t>
            </a:r>
            <a:r>
              <a:rPr lang="en"/>
              <a:t>SQLite ...</a:t>
            </a:r>
            <a:endParaRPr/>
          </a:p>
        </p:txBody>
      </p:sp>
      <p:pic>
        <p:nvPicPr>
          <p:cNvPr id="1008" name="Google Shape;1008;p139"/>
          <p:cNvPicPr preferRelativeResize="0"/>
          <p:nvPr/>
        </p:nvPicPr>
        <p:blipFill>
          <a:blip r:embed="rId3">
            <a:alphaModFix/>
          </a:blip>
          <a:stretch>
            <a:fillRect/>
          </a:stretch>
        </p:blipFill>
        <p:spPr>
          <a:xfrm>
            <a:off x="889219" y="587025"/>
            <a:ext cx="8011111" cy="4098400"/>
          </a:xfrm>
          <a:prstGeom prst="rect">
            <a:avLst/>
          </a:prstGeom>
          <a:noFill/>
          <a:ln>
            <a:noFill/>
          </a:ln>
        </p:spPr>
      </p:pic>
      <p:sp>
        <p:nvSpPr>
          <p:cNvPr id="1009" name="Google Shape;1009;p139"/>
          <p:cNvSpPr/>
          <p:nvPr/>
        </p:nvSpPr>
        <p:spPr>
          <a:xfrm>
            <a:off x="5371175" y="1484025"/>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9"/>
          <p:cNvSpPr/>
          <p:nvPr/>
        </p:nvSpPr>
        <p:spPr>
          <a:xfrm>
            <a:off x="5557300" y="1931550"/>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9"/>
          <p:cNvSpPr/>
          <p:nvPr/>
        </p:nvSpPr>
        <p:spPr>
          <a:xfrm>
            <a:off x="3567975" y="2379050"/>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9"/>
          <p:cNvSpPr/>
          <p:nvPr/>
        </p:nvSpPr>
        <p:spPr>
          <a:xfrm>
            <a:off x="4418375" y="4133550"/>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9"/>
          <p:cNvSpPr/>
          <p:nvPr/>
        </p:nvSpPr>
        <p:spPr>
          <a:xfrm>
            <a:off x="6883000" y="2379050"/>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9"/>
          <p:cNvSpPr/>
          <p:nvPr/>
        </p:nvSpPr>
        <p:spPr>
          <a:xfrm>
            <a:off x="6883000" y="3013350"/>
            <a:ext cx="952800" cy="227700"/>
          </a:xfrm>
          <a:prstGeom prst="leftArrow">
            <a:avLst>
              <a:gd fmla="val 50000" name="adj1"/>
              <a:gd fmla="val 50000" name="adj2"/>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9"/>
          <p:cNvSpPr txBox="1"/>
          <p:nvPr/>
        </p:nvSpPr>
        <p:spPr>
          <a:xfrm>
            <a:off x="729000" y="4761625"/>
            <a:ext cx="72711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Zie ook </a:t>
            </a:r>
            <a:r>
              <a:rPr b="1" lang="en">
                <a:solidFill>
                  <a:schemeClr val="dk2"/>
                </a:solidFill>
                <a:latin typeface="Calibri"/>
                <a:ea typeface="Calibri"/>
                <a:cs typeface="Calibri"/>
                <a:sym typeface="Calibri"/>
              </a:rPr>
              <a:t>Parallelle sessie 9 </a:t>
            </a:r>
            <a:r>
              <a:rPr lang="en">
                <a:solidFill>
                  <a:schemeClr val="dk2"/>
                </a:solidFill>
                <a:latin typeface="Calibri"/>
                <a:ea typeface="Calibri"/>
                <a:cs typeface="Calibri"/>
                <a:sym typeface="Calibri"/>
              </a:rPr>
              <a:t>Hoe implementeer je als ontwikkelaar of technisch specialist ...</a:t>
            </a:r>
            <a:endParaRPr>
              <a:solidFill>
                <a:schemeClr val="dk2"/>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40"/>
          <p:cNvSpPr txBox="1"/>
          <p:nvPr>
            <p:ph type="title"/>
          </p:nvPr>
        </p:nvSpPr>
        <p:spPr>
          <a:xfrm>
            <a:off x="729000" y="-5"/>
            <a:ext cx="69678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tot </a:t>
            </a:r>
            <a:r>
              <a:rPr lang="en"/>
              <a:t>Civil3D</a:t>
            </a:r>
            <a:endParaRPr/>
          </a:p>
        </p:txBody>
      </p:sp>
      <p:sp>
        <p:nvSpPr>
          <p:cNvPr id="1021" name="Google Shape;1021;p140"/>
          <p:cNvSpPr txBox="1"/>
          <p:nvPr/>
        </p:nvSpPr>
        <p:spPr>
          <a:xfrm>
            <a:off x="710975" y="4761625"/>
            <a:ext cx="72891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Zie ook </a:t>
            </a:r>
            <a:r>
              <a:rPr b="1" lang="en">
                <a:solidFill>
                  <a:schemeClr val="dk2"/>
                </a:solidFill>
                <a:latin typeface="Calibri"/>
                <a:ea typeface="Calibri"/>
                <a:cs typeface="Calibri"/>
                <a:sym typeface="Calibri"/>
              </a:rPr>
              <a:t>Parallelle sessie 6</a:t>
            </a:r>
            <a:r>
              <a:rPr lang="en">
                <a:solidFill>
                  <a:schemeClr val="dk2"/>
                </a:solidFill>
                <a:latin typeface="Calibri"/>
                <a:ea typeface="Calibri"/>
                <a:cs typeface="Calibri"/>
                <a:sym typeface="Calibri"/>
              </a:rPr>
              <a:t> Proces en dataflow opportuniteiten met BIM360-Forge</a:t>
            </a:r>
            <a:endParaRPr>
              <a:solidFill>
                <a:schemeClr val="dk2"/>
              </a:solidFill>
              <a:latin typeface="Calibri"/>
              <a:ea typeface="Calibri"/>
              <a:cs typeface="Calibri"/>
              <a:sym typeface="Calibri"/>
            </a:endParaRPr>
          </a:p>
        </p:txBody>
      </p:sp>
      <p:pic>
        <p:nvPicPr>
          <p:cNvPr id="1022" name="Google Shape;1022;p140"/>
          <p:cNvPicPr preferRelativeResize="0"/>
          <p:nvPr/>
        </p:nvPicPr>
        <p:blipFill>
          <a:blip r:embed="rId3">
            <a:alphaModFix/>
          </a:blip>
          <a:stretch>
            <a:fillRect/>
          </a:stretch>
        </p:blipFill>
        <p:spPr>
          <a:xfrm>
            <a:off x="784500" y="930000"/>
            <a:ext cx="6665538" cy="3831627"/>
          </a:xfrm>
          <a:prstGeom prst="rect">
            <a:avLst/>
          </a:prstGeom>
          <a:noFill/>
          <a:ln>
            <a:noFill/>
          </a:ln>
        </p:spPr>
      </p:pic>
      <p:sp>
        <p:nvSpPr>
          <p:cNvPr id="1023" name="Google Shape;1023;p140"/>
          <p:cNvSpPr txBox="1"/>
          <p:nvPr>
            <p:ph idx="2" type="subTitle"/>
          </p:nvPr>
        </p:nvSpPr>
        <p:spPr>
          <a:xfrm>
            <a:off x="729000" y="571500"/>
            <a:ext cx="4575300" cy="35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Calibri"/>
                <a:ea typeface="Calibri"/>
                <a:cs typeface="Calibri"/>
                <a:sym typeface="Calibri"/>
              </a:rPr>
              <a:t>OTL integratie in bestaande tooling</a:t>
            </a:r>
            <a:endParaRPr b="1" sz="1800">
              <a:solidFill>
                <a:schemeClr val="accent5"/>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41"/>
          <p:cNvSpPr txBox="1"/>
          <p:nvPr>
            <p:ph type="title"/>
          </p:nvPr>
        </p:nvSpPr>
        <p:spPr>
          <a:xfrm>
            <a:off x="729000" y="0"/>
            <a:ext cx="72195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Integratie van OTL en andere OSLO standaarden</a:t>
            </a:r>
            <a:endParaRPr/>
          </a:p>
        </p:txBody>
      </p:sp>
      <p:sp>
        <p:nvSpPr>
          <p:cNvPr id="1029" name="Google Shape;1029;p141"/>
          <p:cNvSpPr txBox="1"/>
          <p:nvPr/>
        </p:nvSpPr>
        <p:spPr>
          <a:xfrm>
            <a:off x="3514913" y="1261288"/>
            <a:ext cx="2560800" cy="28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accent5"/>
                </a:solidFill>
                <a:latin typeface="Arial"/>
                <a:ea typeface="Arial"/>
                <a:cs typeface="Arial"/>
                <a:sym typeface="Arial"/>
              </a:rPr>
              <a:t>Domein afstemmen met OSLO</a:t>
            </a:r>
            <a:endParaRPr b="1" i="0" sz="900" u="none" cap="none" strike="noStrike">
              <a:solidFill>
                <a:schemeClr val="accent5"/>
              </a:solidFill>
              <a:latin typeface="Arial"/>
              <a:ea typeface="Arial"/>
              <a:cs typeface="Arial"/>
              <a:sym typeface="Arial"/>
            </a:endParaRPr>
          </a:p>
        </p:txBody>
      </p:sp>
      <p:sp>
        <p:nvSpPr>
          <p:cNvPr id="1030" name="Google Shape;1030;p141"/>
          <p:cNvSpPr txBox="1"/>
          <p:nvPr/>
        </p:nvSpPr>
        <p:spPr>
          <a:xfrm>
            <a:off x="3514900" y="3858025"/>
            <a:ext cx="2560800" cy="43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chemeClr val="accent5"/>
                </a:solidFill>
              </a:rPr>
              <a:t>Bouw je oplossing (export, integratie, import …)</a:t>
            </a:r>
            <a:endParaRPr b="1" sz="900">
              <a:solidFill>
                <a:schemeClr val="accent5"/>
              </a:solidFill>
            </a:endParaRPr>
          </a:p>
        </p:txBody>
      </p:sp>
      <p:sp>
        <p:nvSpPr>
          <p:cNvPr id="1031" name="Google Shape;1031;p141"/>
          <p:cNvSpPr/>
          <p:nvPr/>
        </p:nvSpPr>
        <p:spPr>
          <a:xfrm>
            <a:off x="4654813" y="1713375"/>
            <a:ext cx="281100" cy="28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41"/>
          <p:cNvSpPr/>
          <p:nvPr/>
        </p:nvSpPr>
        <p:spPr>
          <a:xfrm>
            <a:off x="4654813" y="2263300"/>
            <a:ext cx="281100" cy="28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41"/>
          <p:cNvSpPr/>
          <p:nvPr/>
        </p:nvSpPr>
        <p:spPr>
          <a:xfrm>
            <a:off x="4654763" y="2813225"/>
            <a:ext cx="281100" cy="28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41"/>
          <p:cNvSpPr/>
          <p:nvPr/>
        </p:nvSpPr>
        <p:spPr>
          <a:xfrm>
            <a:off x="4654763" y="3363150"/>
            <a:ext cx="281100" cy="281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5" name="Google Shape;1035;p141"/>
          <p:cNvCxnSpPr>
            <a:stCxn id="1029" idx="2"/>
            <a:endCxn id="1030" idx="0"/>
          </p:cNvCxnSpPr>
          <p:nvPr/>
        </p:nvCxnSpPr>
        <p:spPr>
          <a:xfrm>
            <a:off x="4795313" y="1542388"/>
            <a:ext cx="0" cy="2315700"/>
          </a:xfrm>
          <a:prstGeom prst="straightConnector1">
            <a:avLst/>
          </a:prstGeom>
          <a:noFill/>
          <a:ln cap="flat" cmpd="sng" w="9525">
            <a:solidFill>
              <a:schemeClr val="dk2"/>
            </a:solidFill>
            <a:prstDash val="solid"/>
            <a:round/>
            <a:headEnd len="sm" w="sm" type="none"/>
            <a:tailEnd len="med" w="med" type="triangle"/>
          </a:ln>
        </p:spPr>
      </p:cxnSp>
      <p:sp>
        <p:nvSpPr>
          <p:cNvPr id="1036" name="Google Shape;1036;p141"/>
          <p:cNvSpPr txBox="1"/>
          <p:nvPr/>
        </p:nvSpPr>
        <p:spPr>
          <a:xfrm>
            <a:off x="4654763" y="1680675"/>
            <a:ext cx="2811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1</a:t>
            </a:r>
            <a:endParaRPr b="0" i="0" sz="1400" u="none" cap="none" strike="noStrike">
              <a:solidFill>
                <a:srgbClr val="FFFFFF"/>
              </a:solidFill>
              <a:latin typeface="Georgia"/>
              <a:ea typeface="Georgia"/>
              <a:cs typeface="Georgia"/>
              <a:sym typeface="Georgia"/>
            </a:endParaRPr>
          </a:p>
        </p:txBody>
      </p:sp>
      <p:sp>
        <p:nvSpPr>
          <p:cNvPr id="1037" name="Google Shape;1037;p141"/>
          <p:cNvSpPr txBox="1"/>
          <p:nvPr/>
        </p:nvSpPr>
        <p:spPr>
          <a:xfrm>
            <a:off x="4654813" y="2199625"/>
            <a:ext cx="2811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2</a:t>
            </a:r>
            <a:endParaRPr b="0" i="0" sz="1400" u="none" cap="none" strike="noStrike">
              <a:solidFill>
                <a:srgbClr val="FFFFFF"/>
              </a:solidFill>
              <a:latin typeface="Georgia"/>
              <a:ea typeface="Georgia"/>
              <a:cs typeface="Georgia"/>
              <a:sym typeface="Georgia"/>
            </a:endParaRPr>
          </a:p>
        </p:txBody>
      </p:sp>
      <p:sp>
        <p:nvSpPr>
          <p:cNvPr id="1038" name="Google Shape;1038;p141"/>
          <p:cNvSpPr txBox="1"/>
          <p:nvPr/>
        </p:nvSpPr>
        <p:spPr>
          <a:xfrm>
            <a:off x="4654813" y="2751275"/>
            <a:ext cx="2811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3</a:t>
            </a:r>
            <a:endParaRPr b="0" i="0" sz="1400" u="none" cap="none" strike="noStrike">
              <a:solidFill>
                <a:srgbClr val="FFFFFF"/>
              </a:solidFill>
              <a:latin typeface="Georgia"/>
              <a:ea typeface="Georgia"/>
              <a:cs typeface="Georgia"/>
              <a:sym typeface="Georgia"/>
            </a:endParaRPr>
          </a:p>
        </p:txBody>
      </p:sp>
      <p:sp>
        <p:nvSpPr>
          <p:cNvPr id="1039" name="Google Shape;1039;p141"/>
          <p:cNvSpPr txBox="1"/>
          <p:nvPr/>
        </p:nvSpPr>
        <p:spPr>
          <a:xfrm>
            <a:off x="4654813" y="3304650"/>
            <a:ext cx="281100" cy="3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eorgia"/>
                <a:ea typeface="Georgia"/>
                <a:cs typeface="Georgia"/>
                <a:sym typeface="Georgia"/>
              </a:rPr>
              <a:t>4</a:t>
            </a:r>
            <a:endParaRPr b="0" i="0" sz="1400" u="none" cap="none" strike="noStrike">
              <a:solidFill>
                <a:srgbClr val="FFFFFF"/>
              </a:solidFill>
              <a:latin typeface="Georgia"/>
              <a:ea typeface="Georgia"/>
              <a:cs typeface="Georgia"/>
              <a:sym typeface="Georgia"/>
            </a:endParaRPr>
          </a:p>
        </p:txBody>
      </p:sp>
      <p:sp>
        <p:nvSpPr>
          <p:cNvPr id="1040" name="Google Shape;1040;p141"/>
          <p:cNvSpPr txBox="1"/>
          <p:nvPr/>
        </p:nvSpPr>
        <p:spPr>
          <a:xfrm>
            <a:off x="2801513" y="1713375"/>
            <a:ext cx="1765800" cy="28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lang="en" sz="900">
                <a:solidFill>
                  <a:schemeClr val="accent5"/>
                </a:solidFill>
              </a:rPr>
              <a:t>Breng je use cases en informatiemodel in kaart</a:t>
            </a:r>
            <a:endParaRPr b="0" i="0" sz="900" u="none" cap="none" strike="noStrike">
              <a:solidFill>
                <a:schemeClr val="accent5"/>
              </a:solidFill>
              <a:latin typeface="Arial"/>
              <a:ea typeface="Arial"/>
              <a:cs typeface="Arial"/>
              <a:sym typeface="Arial"/>
            </a:endParaRPr>
          </a:p>
        </p:txBody>
      </p:sp>
      <p:sp>
        <p:nvSpPr>
          <p:cNvPr id="1041" name="Google Shape;1041;p141"/>
          <p:cNvSpPr txBox="1"/>
          <p:nvPr/>
        </p:nvSpPr>
        <p:spPr>
          <a:xfrm>
            <a:off x="5033513" y="2184850"/>
            <a:ext cx="21015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accent5"/>
                </a:solidFill>
              </a:rPr>
              <a:t>Verken de relevante domeinen uit OSLO en Thema Wegen &amp; Verkeer</a:t>
            </a:r>
            <a:endParaRPr sz="900">
              <a:solidFill>
                <a:schemeClr val="accent5"/>
              </a:solidFill>
            </a:endParaRPr>
          </a:p>
        </p:txBody>
      </p:sp>
      <p:sp>
        <p:nvSpPr>
          <p:cNvPr id="1042" name="Google Shape;1042;p141"/>
          <p:cNvSpPr txBox="1"/>
          <p:nvPr/>
        </p:nvSpPr>
        <p:spPr>
          <a:xfrm>
            <a:off x="5033513" y="3265300"/>
            <a:ext cx="17658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accent5"/>
                </a:solidFill>
              </a:rPr>
              <a:t>Pas je informatiemodel aan waar nodig</a:t>
            </a:r>
            <a:endParaRPr sz="900">
              <a:solidFill>
                <a:schemeClr val="accent5"/>
              </a:solidFill>
            </a:endParaRPr>
          </a:p>
        </p:txBody>
      </p:sp>
      <p:sp>
        <p:nvSpPr>
          <p:cNvPr id="1043" name="Google Shape;1043;p141"/>
          <p:cNvSpPr txBox="1"/>
          <p:nvPr/>
        </p:nvSpPr>
        <p:spPr>
          <a:xfrm>
            <a:off x="2673788" y="2689175"/>
            <a:ext cx="1893600" cy="43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lang="en" sz="900">
                <a:solidFill>
                  <a:schemeClr val="accent5"/>
                </a:solidFill>
              </a:rPr>
              <a:t>Maak een mapping tussen je eigen informatiemodel en OSLO</a:t>
            </a:r>
            <a:endParaRPr b="0" i="0" sz="900" u="none" cap="none" strike="noStrike">
              <a:solidFill>
                <a:srgbClr val="000000"/>
              </a:solidFill>
              <a:latin typeface="Arial"/>
              <a:ea typeface="Arial"/>
              <a:cs typeface="Arial"/>
              <a:sym typeface="Arial"/>
            </a:endParaRPr>
          </a:p>
        </p:txBody>
      </p:sp>
      <p:sp>
        <p:nvSpPr>
          <p:cNvPr id="1044" name="Google Shape;1044;p141"/>
          <p:cNvSpPr txBox="1"/>
          <p:nvPr>
            <p:ph idx="1" type="subTitle"/>
          </p:nvPr>
        </p:nvSpPr>
        <p:spPr>
          <a:xfrm>
            <a:off x="784500" y="571500"/>
            <a:ext cx="4832700" cy="358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5"/>
                </a:solidFill>
                <a:latin typeface="Calibri"/>
                <a:ea typeface="Calibri"/>
                <a:cs typeface="Calibri"/>
                <a:sym typeface="Calibri"/>
              </a:rPr>
              <a:t>Voor wie nog een stap verder wil gaan</a:t>
            </a:r>
            <a:endParaRPr b="1" sz="1800">
              <a:solidFill>
                <a:schemeClr val="accent5"/>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42"/>
          <p:cNvSpPr txBox="1"/>
          <p:nvPr>
            <p:ph type="title"/>
          </p:nvPr>
        </p:nvSpPr>
        <p:spPr>
          <a:xfrm>
            <a:off x="729000" y="0"/>
            <a:ext cx="7049100" cy="571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300"/>
              <a:buFont typeface="Arial"/>
              <a:buNone/>
            </a:pPr>
            <a:r>
              <a:rPr lang="en"/>
              <a:t>Integratie van OTL en andere OSLO standaarden</a:t>
            </a:r>
            <a:endParaRPr/>
          </a:p>
        </p:txBody>
      </p:sp>
      <p:pic>
        <p:nvPicPr>
          <p:cNvPr id="1050" name="Google Shape;1050;p142"/>
          <p:cNvPicPr preferRelativeResize="0"/>
          <p:nvPr/>
        </p:nvPicPr>
        <p:blipFill rotWithShape="1">
          <a:blip r:embed="rId3">
            <a:alphaModFix/>
          </a:blip>
          <a:srcRect b="0" l="0" r="33475" t="0"/>
          <a:stretch/>
        </p:blipFill>
        <p:spPr>
          <a:xfrm>
            <a:off x="1284600" y="1838575"/>
            <a:ext cx="3668401" cy="2382950"/>
          </a:xfrm>
          <a:prstGeom prst="rect">
            <a:avLst/>
          </a:prstGeom>
          <a:noFill/>
          <a:ln>
            <a:noFill/>
          </a:ln>
        </p:spPr>
      </p:pic>
      <p:sp>
        <p:nvSpPr>
          <p:cNvPr id="1051" name="Google Shape;1051;p142"/>
          <p:cNvSpPr txBox="1"/>
          <p:nvPr/>
        </p:nvSpPr>
        <p:spPr>
          <a:xfrm>
            <a:off x="1235700" y="4228425"/>
            <a:ext cx="3668400" cy="39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u="sng">
                <a:solidFill>
                  <a:schemeClr val="hlink"/>
                </a:solidFill>
                <a:hlinkClick r:id="rId4"/>
              </a:rPr>
              <a:t>Handreiking (link)</a:t>
            </a:r>
            <a:endParaRPr b="0" i="0" sz="1400" u="none" cap="none" strike="noStrike">
              <a:solidFill>
                <a:srgbClr val="000000"/>
              </a:solidFill>
              <a:latin typeface="Arial"/>
              <a:ea typeface="Arial"/>
              <a:cs typeface="Arial"/>
              <a:sym typeface="Arial"/>
            </a:endParaRPr>
          </a:p>
        </p:txBody>
      </p:sp>
      <p:sp>
        <p:nvSpPr>
          <p:cNvPr id="1052" name="Google Shape;1052;p142"/>
          <p:cNvSpPr txBox="1"/>
          <p:nvPr>
            <p:ph idx="1" type="subTitle"/>
          </p:nvPr>
        </p:nvSpPr>
        <p:spPr>
          <a:xfrm>
            <a:off x="1333500" y="1354363"/>
            <a:ext cx="3570600" cy="4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700"/>
              <a:buNone/>
            </a:pPr>
            <a:r>
              <a:rPr b="1" lang="en" sz="1400">
                <a:solidFill>
                  <a:srgbClr val="666666"/>
                </a:solidFill>
              </a:rPr>
              <a:t>Handleiding</a:t>
            </a:r>
            <a:endParaRPr b="1" sz="1400">
              <a:solidFill>
                <a:srgbClr val="666666"/>
              </a:solidFill>
            </a:endParaRPr>
          </a:p>
        </p:txBody>
      </p:sp>
      <p:sp>
        <p:nvSpPr>
          <p:cNvPr id="1053" name="Google Shape;1053;p142"/>
          <p:cNvSpPr/>
          <p:nvPr/>
        </p:nvSpPr>
        <p:spPr>
          <a:xfrm>
            <a:off x="5642050" y="1838575"/>
            <a:ext cx="2887200" cy="1462200"/>
          </a:xfrm>
          <a:prstGeom prst="roundRect">
            <a:avLst>
              <a:gd fmla="val 9011"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SAVE THE DATE</a:t>
            </a:r>
            <a:endParaRPr b="1" sz="1000">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b="1" sz="1000">
              <a:solidFill>
                <a:srgbClr val="FFFFFF"/>
              </a:solidFill>
            </a:endParaRPr>
          </a:p>
          <a:p>
            <a:pPr indent="0" lvl="0" marL="0" rtl="0" algn="ctr">
              <a:spcBef>
                <a:spcPts val="0"/>
              </a:spcBef>
              <a:spcAft>
                <a:spcPts val="0"/>
              </a:spcAft>
              <a:buClr>
                <a:schemeClr val="dk1"/>
              </a:buClr>
              <a:buSzPts val="1000"/>
              <a:buFont typeface="Arial"/>
              <a:buNone/>
            </a:pPr>
            <a:r>
              <a:rPr b="1" lang="en" sz="1000">
                <a:solidFill>
                  <a:schemeClr val="lt1"/>
                </a:solidFill>
              </a:rPr>
              <a:t>6/12/2019</a:t>
            </a:r>
            <a:endParaRPr b="1" sz="1000">
              <a:solidFill>
                <a:srgbClr val="FFFFFF"/>
              </a:solidFill>
            </a:endParaRPr>
          </a:p>
          <a:p>
            <a:pPr indent="0" lvl="0" marL="0" rtl="0" algn="ctr">
              <a:spcBef>
                <a:spcPts val="0"/>
              </a:spcBef>
              <a:spcAft>
                <a:spcPts val="0"/>
              </a:spcAft>
              <a:buClr>
                <a:schemeClr val="dk1"/>
              </a:buClr>
              <a:buSzPts val="1000"/>
              <a:buFont typeface="Arial"/>
              <a:buNone/>
            </a:pPr>
            <a:r>
              <a:rPr b="1" lang="en" sz="1000">
                <a:solidFill>
                  <a:schemeClr val="lt1"/>
                </a:solidFill>
              </a:rPr>
              <a:t>Opleidingssessie</a:t>
            </a:r>
            <a:endParaRPr b="1" sz="1000">
              <a:solidFill>
                <a:schemeClr val="lt1"/>
              </a:solidFill>
            </a:endParaRPr>
          </a:p>
          <a:p>
            <a:pPr indent="0" lvl="0" marL="0" rtl="0" algn="ctr">
              <a:spcBef>
                <a:spcPts val="0"/>
              </a:spcBef>
              <a:spcAft>
                <a:spcPts val="0"/>
              </a:spcAft>
              <a:buClr>
                <a:schemeClr val="dk1"/>
              </a:buClr>
              <a:buSzPts val="1000"/>
              <a:buFont typeface="Arial"/>
              <a:buNone/>
            </a:pPr>
            <a:r>
              <a:rPr b="1" i="1" lang="en" sz="1000">
                <a:solidFill>
                  <a:schemeClr val="lt1"/>
                </a:solidFill>
              </a:rPr>
              <a:t>Aan de slag met OSLO</a:t>
            </a:r>
            <a:endParaRPr b="1" i="1" sz="1000">
              <a:solidFill>
                <a:srgbClr val="FFFFFF"/>
              </a:solidFill>
            </a:endParaRPr>
          </a:p>
          <a:p>
            <a:pPr indent="0" lvl="0" marL="0" marR="0" rtl="0" algn="l">
              <a:lnSpc>
                <a:spcPct val="100000"/>
              </a:lnSpc>
              <a:spcBef>
                <a:spcPts val="0"/>
              </a:spcBef>
              <a:spcAft>
                <a:spcPts val="0"/>
              </a:spcAft>
              <a:buClr>
                <a:srgbClr val="000000"/>
              </a:buClr>
              <a:buSzPts val="1000"/>
              <a:buFont typeface="Arial"/>
              <a:buNone/>
            </a:pPr>
            <a:r>
              <a:t/>
            </a:r>
            <a:endParaRPr b="1" sz="1000">
              <a:solidFill>
                <a:srgbClr val="FFFFFF"/>
              </a:solidFill>
            </a:endParaRPr>
          </a:p>
          <a:p>
            <a:pPr indent="0" lvl="0" marL="0" rtl="0" algn="ctr">
              <a:spcBef>
                <a:spcPts val="0"/>
              </a:spcBef>
              <a:spcAft>
                <a:spcPts val="0"/>
              </a:spcAft>
              <a:buClr>
                <a:schemeClr val="dk1"/>
              </a:buClr>
              <a:buSzPts val="1000"/>
              <a:buFont typeface="Arial"/>
              <a:buNone/>
            </a:pPr>
            <a:r>
              <a:rPr lang="en" sz="1000">
                <a:solidFill>
                  <a:schemeClr val="lt1"/>
                </a:solidFill>
              </a:rPr>
              <a:t>Voor business verantwoordelijken, analisten en ontwikkelaars</a:t>
            </a:r>
            <a:endParaRPr b="0" i="0" sz="1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endParaRPr>
          </a:p>
        </p:txBody>
      </p:sp>
      <p:pic>
        <p:nvPicPr>
          <p:cNvPr id="1054" name="Google Shape;1054;p142"/>
          <p:cNvPicPr preferRelativeResize="0"/>
          <p:nvPr/>
        </p:nvPicPr>
        <p:blipFill>
          <a:blip r:embed="rId5">
            <a:alphaModFix/>
          </a:blip>
          <a:stretch>
            <a:fillRect/>
          </a:stretch>
        </p:blipFill>
        <p:spPr>
          <a:xfrm>
            <a:off x="8411400" y="1557050"/>
            <a:ext cx="399600" cy="399600"/>
          </a:xfrm>
          <a:prstGeom prst="rect">
            <a:avLst/>
          </a:prstGeom>
          <a:noFill/>
          <a:ln>
            <a:noFill/>
          </a:ln>
        </p:spPr>
      </p:pic>
      <p:sp>
        <p:nvSpPr>
          <p:cNvPr id="1055" name="Google Shape;1055;p142"/>
          <p:cNvSpPr txBox="1"/>
          <p:nvPr>
            <p:ph idx="1" type="subTitle"/>
          </p:nvPr>
        </p:nvSpPr>
        <p:spPr>
          <a:xfrm>
            <a:off x="784500" y="571500"/>
            <a:ext cx="4832700" cy="3585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accent5"/>
                </a:solidFill>
                <a:latin typeface="Calibri"/>
                <a:ea typeface="Calibri"/>
                <a:cs typeface="Calibri"/>
                <a:sym typeface="Calibri"/>
              </a:rPr>
              <a:t>Voor wie nog een stap verder wil gaan</a:t>
            </a:r>
            <a:endParaRPr b="1" sz="1800">
              <a:solidFill>
                <a:schemeClr val="accent5"/>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43"/>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Vragen?</a:t>
            </a:r>
            <a:endParaRPr sz="3400"/>
          </a:p>
        </p:txBody>
      </p:sp>
      <p:pic>
        <p:nvPicPr>
          <p:cNvPr id="1061" name="Google Shape;1061;p143"/>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44"/>
          <p:cNvSpPr txBox="1"/>
          <p:nvPr>
            <p:ph type="title"/>
          </p:nvPr>
        </p:nvSpPr>
        <p:spPr>
          <a:xfrm>
            <a:off x="0" y="1853921"/>
            <a:ext cx="9144000" cy="17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Meer info</a:t>
            </a:r>
            <a:endParaRPr sz="3400"/>
          </a:p>
        </p:txBody>
      </p:sp>
      <p:pic>
        <p:nvPicPr>
          <p:cNvPr id="1067" name="Google Shape;1067;p144"/>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45"/>
          <p:cNvSpPr txBox="1"/>
          <p:nvPr>
            <p:ph idx="1" type="body"/>
          </p:nvPr>
        </p:nvSpPr>
        <p:spPr>
          <a:xfrm>
            <a:off x="680875" y="653375"/>
            <a:ext cx="8391900" cy="4266600"/>
          </a:xfrm>
          <a:prstGeom prst="rect">
            <a:avLst/>
          </a:prstGeom>
        </p:spPr>
        <p:txBody>
          <a:bodyPr anchorCtr="0" anchor="t" bIns="68575" lIns="68575" spcFirstLastPara="1" rIns="68575" wrap="square" tIns="68575">
            <a:noAutofit/>
          </a:bodyPr>
          <a:lstStyle/>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Meer informatie over OSLO</a:t>
            </a:r>
            <a:endParaRPr b="1" sz="1600">
              <a:solidFill>
                <a:schemeClr val="dk2"/>
              </a:solidFill>
              <a:latin typeface="Calibri"/>
              <a:ea typeface="Calibri"/>
              <a:cs typeface="Calibri"/>
              <a:sym typeface="Calibri"/>
            </a:endParaRPr>
          </a:p>
          <a:p>
            <a:pPr indent="0" lvl="0" marL="457200" rtl="0" algn="l">
              <a:lnSpc>
                <a:spcPct val="115000"/>
              </a:lnSpc>
              <a:spcBef>
                <a:spcPts val="0"/>
              </a:spcBef>
              <a:spcAft>
                <a:spcPts val="0"/>
              </a:spcAft>
              <a:buNone/>
            </a:pPr>
            <a:r>
              <a:rPr lang="en" sz="1100" u="sng">
                <a:solidFill>
                  <a:schemeClr val="hlink"/>
                </a:solidFill>
                <a:hlinkClick r:id="rId3"/>
              </a:rPr>
              <a:t>FAQ</a:t>
            </a:r>
            <a:endParaRPr/>
          </a:p>
          <a:p>
            <a:pPr indent="0" lvl="0" marL="457200" rtl="0" algn="l">
              <a:lnSpc>
                <a:spcPct val="115000"/>
              </a:lnSpc>
              <a:spcBef>
                <a:spcPts val="0"/>
              </a:spcBef>
              <a:spcAft>
                <a:spcPts val="0"/>
              </a:spcAft>
              <a:buNone/>
            </a:pPr>
            <a:r>
              <a:rPr lang="en" sz="1100" u="sng">
                <a:solidFill>
                  <a:schemeClr val="hlink"/>
                </a:solidFill>
                <a:hlinkClick r:id="rId4"/>
              </a:rPr>
              <a:t>Handreiking</a:t>
            </a:r>
            <a:endParaRPr/>
          </a:p>
          <a:p>
            <a:pPr indent="0" lvl="0" marL="0" rtl="0" algn="l">
              <a:spcBef>
                <a:spcPts val="800"/>
              </a:spcBef>
              <a:spcAft>
                <a:spcPts val="0"/>
              </a:spcAft>
              <a:buClr>
                <a:schemeClr val="dk1"/>
              </a:buClr>
              <a:buSzPts val="1100"/>
              <a:buFont typeface="Arial"/>
              <a:buNone/>
            </a:pPr>
            <a:r>
              <a:rPr b="1" lang="en" sz="1600">
                <a:solidFill>
                  <a:schemeClr val="dk2"/>
                </a:solidFill>
                <a:latin typeface="Calibri"/>
                <a:ea typeface="Calibri"/>
                <a:cs typeface="Calibri"/>
                <a:sym typeface="Calibri"/>
              </a:rPr>
              <a:t>Vlaamse URI-standaard</a:t>
            </a:r>
            <a:endParaRPr b="1" sz="1600">
              <a:solidFill>
                <a:schemeClr val="dk2"/>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100" u="sng">
                <a:solidFill>
                  <a:schemeClr val="hlink"/>
                </a:solidFill>
                <a:hlinkClick r:id="rId5"/>
              </a:rPr>
              <a:t>PDF</a:t>
            </a:r>
            <a:endParaRPr b="1" sz="1600">
              <a:solidFill>
                <a:schemeClr val="dk2"/>
              </a:solidFill>
              <a:latin typeface="Calibri"/>
              <a:ea typeface="Calibri"/>
              <a:cs typeface="Calibri"/>
              <a:sym typeface="Calibri"/>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OTL model, diagrammen en andere artefacten:</a:t>
            </a:r>
            <a:endParaRPr b="1" sz="1600">
              <a:solidFill>
                <a:schemeClr val="dk2"/>
              </a:solidFill>
              <a:latin typeface="Calibri"/>
              <a:ea typeface="Calibri"/>
              <a:cs typeface="Calibri"/>
              <a:sym typeface="Calibri"/>
            </a:endParaRPr>
          </a:p>
          <a:p>
            <a:pPr indent="0" lvl="0" marL="457200" rtl="0" algn="l">
              <a:lnSpc>
                <a:spcPct val="115000"/>
              </a:lnSpc>
              <a:spcBef>
                <a:spcPts val="800"/>
              </a:spcBef>
              <a:spcAft>
                <a:spcPts val="0"/>
              </a:spcAft>
              <a:buNone/>
            </a:pPr>
            <a:r>
              <a:rPr b="1" lang="en" sz="1400">
                <a:solidFill>
                  <a:schemeClr val="accent5"/>
                </a:solidFill>
                <a:latin typeface="Calibri"/>
                <a:ea typeface="Calibri"/>
                <a:cs typeface="Calibri"/>
                <a:sym typeface="Calibri"/>
              </a:rPr>
              <a:t>Test </a:t>
            </a:r>
            <a:r>
              <a:rPr lang="en" sz="1100" u="sng">
                <a:solidFill>
                  <a:schemeClr val="hlink"/>
                </a:solidFill>
                <a:hlinkClick r:id="rId6"/>
              </a:rPr>
              <a:t>(link)</a:t>
            </a:r>
            <a:r>
              <a:rPr b="1" lang="en" sz="1400">
                <a:solidFill>
                  <a:schemeClr val="accent5"/>
                </a:solidFill>
                <a:latin typeface="Calibri"/>
                <a:ea typeface="Calibri"/>
                <a:cs typeface="Calibri"/>
                <a:sym typeface="Calibri"/>
              </a:rPr>
              <a:t> en Productie </a:t>
            </a:r>
            <a:r>
              <a:rPr lang="en" sz="1100" u="sng">
                <a:solidFill>
                  <a:schemeClr val="hlink"/>
                </a:solidFill>
                <a:hlinkClick r:id="rId7"/>
              </a:rPr>
              <a:t>(link)</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Achtergrond en bijkomende informatie</a:t>
            </a:r>
            <a:endParaRPr b="1" sz="1600">
              <a:solidFill>
                <a:schemeClr val="dk2"/>
              </a:solidFill>
              <a:latin typeface="Calibri"/>
              <a:ea typeface="Calibri"/>
              <a:cs typeface="Calibri"/>
              <a:sym typeface="Calibri"/>
            </a:endParaRPr>
          </a:p>
          <a:p>
            <a:pPr indent="0" lvl="0" marL="457200" rtl="0" algn="l">
              <a:lnSpc>
                <a:spcPct val="115000"/>
              </a:lnSpc>
              <a:spcBef>
                <a:spcPts val="800"/>
              </a:spcBef>
              <a:spcAft>
                <a:spcPts val="0"/>
              </a:spcAft>
              <a:buNone/>
            </a:pPr>
            <a:r>
              <a:rPr lang="en" sz="1100" u="sng">
                <a:solidFill>
                  <a:schemeClr val="hlink"/>
                </a:solidFill>
                <a:hlinkClick r:id="rId8"/>
              </a:rPr>
              <a:t>Technische documentatie pdf (link)</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BIM@AWV </a:t>
            </a:r>
            <a:r>
              <a:rPr lang="en" sz="1100" u="sng">
                <a:solidFill>
                  <a:schemeClr val="hlink"/>
                </a:solidFill>
                <a:hlinkClick r:id="rId9"/>
              </a:rPr>
              <a:t>link</a:t>
            </a:r>
            <a:endParaRPr b="1" sz="1600">
              <a:solidFill>
                <a:schemeClr val="dk2"/>
              </a:solidFill>
              <a:latin typeface="Calibri"/>
              <a:ea typeface="Calibri"/>
              <a:cs typeface="Calibri"/>
              <a:sym typeface="Calibri"/>
            </a:endParaRPr>
          </a:p>
          <a:p>
            <a:pPr indent="0" lvl="0" marL="457200" marR="0" rtl="0" algn="l">
              <a:lnSpc>
                <a:spcPct val="100000"/>
              </a:lnSpc>
              <a:spcBef>
                <a:spcPts val="800"/>
              </a:spcBef>
              <a:spcAft>
                <a:spcPts val="0"/>
              </a:spcAft>
              <a:buNone/>
            </a:pPr>
            <a:r>
              <a:rPr b="1" lang="en" sz="1400">
                <a:solidFill>
                  <a:schemeClr val="accent5"/>
                </a:solidFill>
                <a:latin typeface="Calibri"/>
                <a:ea typeface="Calibri"/>
                <a:cs typeface="Calibri"/>
                <a:sym typeface="Calibri"/>
              </a:rPr>
              <a:t>Algemene info en Nieuwsbrief</a:t>
            </a:r>
            <a:endParaRPr/>
          </a:p>
          <a:p>
            <a:pPr indent="0" lvl="0" marL="0" marR="0" rtl="0" algn="l">
              <a:lnSpc>
                <a:spcPct val="100000"/>
              </a:lnSpc>
              <a:spcBef>
                <a:spcPts val="800"/>
              </a:spcBef>
              <a:spcAft>
                <a:spcPts val="0"/>
              </a:spcAft>
              <a:buNone/>
            </a:pPr>
            <a:r>
              <a:rPr b="1" lang="en" sz="1600">
                <a:solidFill>
                  <a:schemeClr val="dk2"/>
                </a:solidFill>
                <a:latin typeface="Calibri"/>
                <a:ea typeface="Calibri"/>
                <a:cs typeface="Calibri"/>
                <a:sym typeface="Calibri"/>
              </a:rPr>
              <a:t>Contactformulier voor alle vragen en opmerkingen</a:t>
            </a:r>
            <a:endParaRPr b="1" sz="1600">
              <a:solidFill>
                <a:schemeClr val="dk2"/>
              </a:solidFill>
              <a:latin typeface="Calibri"/>
              <a:ea typeface="Calibri"/>
              <a:cs typeface="Calibri"/>
              <a:sym typeface="Calibri"/>
            </a:endParaRPr>
          </a:p>
          <a:p>
            <a:pPr indent="0" lvl="0" marL="457200" rtl="0" algn="l">
              <a:lnSpc>
                <a:spcPct val="115000"/>
              </a:lnSpc>
              <a:spcBef>
                <a:spcPts val="0"/>
              </a:spcBef>
              <a:spcAft>
                <a:spcPts val="0"/>
              </a:spcAft>
              <a:buNone/>
            </a:pPr>
            <a:r>
              <a:rPr lang="en" sz="1100" u="sng">
                <a:solidFill>
                  <a:schemeClr val="hlink"/>
                </a:solidFill>
                <a:hlinkClick r:id="rId10"/>
              </a:rPr>
              <a:t>Contactformulier (link)</a:t>
            </a:r>
            <a:endParaRPr/>
          </a:p>
          <a:p>
            <a:pPr indent="0" lvl="0" marL="0" rtl="0" algn="l">
              <a:lnSpc>
                <a:spcPct val="115000"/>
              </a:lnSpc>
              <a:spcBef>
                <a:spcPts val="800"/>
              </a:spcBef>
              <a:spcAft>
                <a:spcPts val="0"/>
              </a:spcAft>
              <a:buNone/>
            </a:pPr>
            <a:r>
              <a:t/>
            </a:r>
            <a:endParaRPr/>
          </a:p>
        </p:txBody>
      </p:sp>
      <p:sp>
        <p:nvSpPr>
          <p:cNvPr id="1073" name="Google Shape;1073;p145"/>
          <p:cNvSpPr txBox="1"/>
          <p:nvPr>
            <p:ph type="title"/>
          </p:nvPr>
        </p:nvSpPr>
        <p:spPr>
          <a:xfrm>
            <a:off x="680875" y="0"/>
            <a:ext cx="4609200" cy="5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 documentatie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pic>
        <p:nvPicPr>
          <p:cNvPr id="1078" name="Google Shape;1078;p1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79" name="Google Shape;1079;p146"/>
          <p:cNvSpPr txBox="1"/>
          <p:nvPr/>
        </p:nvSpPr>
        <p:spPr>
          <a:xfrm>
            <a:off x="-54525" y="356175"/>
            <a:ext cx="7424400" cy="11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accent5"/>
                </a:solidFill>
                <a:latin typeface="Calibri"/>
                <a:ea typeface="Calibri"/>
                <a:cs typeface="Calibri"/>
                <a:sym typeface="Calibri"/>
              </a:rPr>
              <a:t>Dank u en </a:t>
            </a:r>
            <a:endParaRPr sz="3600">
              <a:solidFill>
                <a:schemeClr val="accent5"/>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3600">
                <a:solidFill>
                  <a:schemeClr val="accent5"/>
                </a:solidFill>
                <a:latin typeface="Calibri"/>
                <a:ea typeface="Calibri"/>
                <a:cs typeface="Calibri"/>
                <a:sym typeface="Calibri"/>
              </a:rPr>
              <a:t>succes met uw BIM-project</a:t>
            </a:r>
            <a:endParaRPr sz="3600">
              <a:solidFill>
                <a:schemeClr val="accent5"/>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3600">
              <a:solidFill>
                <a:schemeClr val="accent5"/>
              </a:solidFill>
              <a:latin typeface="Calibri"/>
              <a:ea typeface="Calibri"/>
              <a:cs typeface="Calibri"/>
              <a:sym typeface="Calibri"/>
            </a:endParaRPr>
          </a:p>
          <a:p>
            <a:pPr indent="0" lvl="0" marL="0" rtl="0" algn="ctr">
              <a:spcBef>
                <a:spcPts val="0"/>
              </a:spcBef>
              <a:spcAft>
                <a:spcPts val="0"/>
              </a:spcAft>
              <a:buNone/>
            </a:pPr>
            <a:r>
              <a:t/>
            </a:r>
            <a:endParaRPr b="1" sz="3600">
              <a:solidFill>
                <a:schemeClr val="accent5"/>
              </a:solidFill>
              <a:latin typeface="Calibri"/>
              <a:ea typeface="Calibri"/>
              <a:cs typeface="Calibri"/>
              <a:sym typeface="Calibri"/>
            </a:endParaRPr>
          </a:p>
        </p:txBody>
      </p:sp>
      <p:sp>
        <p:nvSpPr>
          <p:cNvPr id="1080" name="Google Shape;1080;p146"/>
          <p:cNvSpPr txBox="1"/>
          <p:nvPr/>
        </p:nvSpPr>
        <p:spPr>
          <a:xfrm>
            <a:off x="494300" y="3779625"/>
            <a:ext cx="64800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Michiel De Keyzer</a:t>
            </a:r>
            <a:endParaRPr b="1" sz="1800">
              <a:solidFill>
                <a:srgbClr val="FFFFFF"/>
              </a:solidFill>
              <a:latin typeface="Calibri"/>
              <a:ea typeface="Calibri"/>
              <a:cs typeface="Calibri"/>
              <a:sym typeface="Calibri"/>
            </a:endParaRPr>
          </a:p>
          <a:p>
            <a:pPr indent="0" lvl="0" marL="0" rtl="0" algn="l">
              <a:spcBef>
                <a:spcPts val="0"/>
              </a:spcBef>
              <a:spcAft>
                <a:spcPts val="0"/>
              </a:spcAft>
              <a:buNone/>
            </a:pPr>
            <a:r>
              <a:rPr b="1" lang="en" sz="1800">
                <a:solidFill>
                  <a:srgbClr val="FFFFFF"/>
                </a:solidFill>
                <a:latin typeface="Calibri"/>
                <a:ea typeface="Calibri"/>
                <a:cs typeface="Calibri"/>
                <a:sym typeface="Calibri"/>
              </a:rPr>
              <a:t>Joost De Weghe</a:t>
            </a:r>
            <a:endParaRPr b="1" sz="1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94"/>
          <p:cNvPicPr preferRelativeResize="0"/>
          <p:nvPr/>
        </p:nvPicPr>
        <p:blipFill rotWithShape="1">
          <a:blip r:embed="rId3">
            <a:alphaModFix/>
          </a:blip>
          <a:srcRect b="0" l="8011" r="8011" t="7132"/>
          <a:stretch/>
        </p:blipFill>
        <p:spPr>
          <a:xfrm>
            <a:off x="295620" y="3"/>
            <a:ext cx="8822630" cy="5148198"/>
          </a:xfrm>
          <a:prstGeom prst="rect">
            <a:avLst/>
          </a:prstGeom>
          <a:noFill/>
          <a:ln>
            <a:noFill/>
          </a:ln>
        </p:spPr>
      </p:pic>
      <p:sp>
        <p:nvSpPr>
          <p:cNvPr id="606" name="Google Shape;606;p94"/>
          <p:cNvSpPr/>
          <p:nvPr/>
        </p:nvSpPr>
        <p:spPr>
          <a:xfrm>
            <a:off x="295583" y="3650"/>
            <a:ext cx="8822700" cy="5143500"/>
          </a:xfrm>
          <a:prstGeom prst="rect">
            <a:avLst/>
          </a:prstGeom>
          <a:solidFill>
            <a:schemeClr val="dk1">
              <a:alpha val="3255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lt1"/>
                </a:solidFill>
                <a:latin typeface="Calibri"/>
                <a:ea typeface="Calibri"/>
                <a:cs typeface="Calibri"/>
                <a:sym typeface="Calibri"/>
              </a:rPr>
              <a:t>Interoperabiliteit is de mogelijkheid van verschillende autonome organisaties of systemen om met elkaar te communiceren en samen te werken.</a:t>
            </a:r>
            <a:endParaRPr b="0" i="0" sz="27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801025" y="-5"/>
            <a:ext cx="3408900" cy="5715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Facts and figures</a:t>
            </a:r>
            <a:endParaRPr/>
          </a:p>
        </p:txBody>
      </p:sp>
      <p:sp>
        <p:nvSpPr>
          <p:cNvPr id="612" name="Google Shape;612;p95"/>
          <p:cNvSpPr txBox="1"/>
          <p:nvPr/>
        </p:nvSpPr>
        <p:spPr>
          <a:xfrm>
            <a:off x="8486402" y="4846004"/>
            <a:ext cx="472200" cy="1671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6B6B6B"/>
                </a:solidFill>
                <a:latin typeface="Arial"/>
                <a:ea typeface="Arial"/>
                <a:cs typeface="Arial"/>
                <a:sym typeface="Arial"/>
              </a:rPr>
              <a:t>‹#›</a:t>
            </a:fld>
            <a:endParaRPr b="0" i="0" sz="1100" u="none" cap="none" strike="noStrike">
              <a:solidFill>
                <a:srgbClr val="6B6B6B"/>
              </a:solidFill>
              <a:latin typeface="Arial"/>
              <a:ea typeface="Arial"/>
              <a:cs typeface="Arial"/>
              <a:sym typeface="Arial"/>
            </a:endParaRPr>
          </a:p>
        </p:txBody>
      </p:sp>
      <p:grpSp>
        <p:nvGrpSpPr>
          <p:cNvPr id="613" name="Google Shape;613;p95"/>
          <p:cNvGrpSpPr/>
          <p:nvPr/>
        </p:nvGrpSpPr>
        <p:grpSpPr>
          <a:xfrm>
            <a:off x="1916550" y="894700"/>
            <a:ext cx="5310900" cy="3600550"/>
            <a:chOff x="2034475" y="1316300"/>
            <a:chExt cx="5310900" cy="3600550"/>
          </a:xfrm>
        </p:grpSpPr>
        <p:sp>
          <p:nvSpPr>
            <p:cNvPr id="614" name="Google Shape;614;p95"/>
            <p:cNvSpPr/>
            <p:nvPr/>
          </p:nvSpPr>
          <p:spPr>
            <a:xfrm>
              <a:off x="2034475" y="1909350"/>
              <a:ext cx="5310900" cy="3007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 name="Google Shape;615;p95"/>
            <p:cNvGrpSpPr/>
            <p:nvPr/>
          </p:nvGrpSpPr>
          <p:grpSpPr>
            <a:xfrm>
              <a:off x="4096100" y="1316300"/>
              <a:ext cx="975000" cy="975000"/>
              <a:chOff x="7094775" y="2214300"/>
              <a:chExt cx="975000" cy="975000"/>
            </a:xfrm>
          </p:grpSpPr>
          <p:sp>
            <p:nvSpPr>
              <p:cNvPr id="616" name="Google Shape;616;p95"/>
              <p:cNvSpPr/>
              <p:nvPr/>
            </p:nvSpPr>
            <p:spPr>
              <a:xfrm>
                <a:off x="7094775" y="2214300"/>
                <a:ext cx="975000" cy="975000"/>
              </a:xfrm>
              <a:prstGeom prst="ellipse">
                <a:avLst/>
              </a:prstGeom>
              <a:solidFill>
                <a:srgbClr val="F9CB9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5"/>
              <p:cNvSpPr txBox="1"/>
              <p:nvPr/>
            </p:nvSpPr>
            <p:spPr>
              <a:xfrm>
                <a:off x="7169250" y="2744000"/>
                <a:ext cx="765600" cy="29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OSLO²</a:t>
                </a:r>
                <a:endParaRPr b="1" i="0" sz="1400" u="none" cap="none" strike="noStrike">
                  <a:solidFill>
                    <a:srgbClr val="000000"/>
                  </a:solidFill>
                  <a:latin typeface="Arial"/>
                  <a:ea typeface="Arial"/>
                  <a:cs typeface="Arial"/>
                  <a:sym typeface="Arial"/>
                </a:endParaRPr>
              </a:p>
            </p:txBody>
          </p:sp>
          <p:pic>
            <p:nvPicPr>
              <p:cNvPr id="618" name="Google Shape;618;p95"/>
              <p:cNvPicPr preferRelativeResize="0"/>
              <p:nvPr/>
            </p:nvPicPr>
            <p:blipFill rotWithShape="1">
              <a:blip r:embed="rId3">
                <a:alphaModFix/>
              </a:blip>
              <a:srcRect b="0" l="0" r="0" t="0"/>
              <a:stretch/>
            </p:blipFill>
            <p:spPr>
              <a:xfrm>
                <a:off x="7353975" y="2342550"/>
                <a:ext cx="458400" cy="458400"/>
              </a:xfrm>
              <a:prstGeom prst="rect">
                <a:avLst/>
              </a:prstGeom>
              <a:noFill/>
              <a:ln>
                <a:noFill/>
              </a:ln>
            </p:spPr>
          </p:pic>
        </p:grpSp>
        <p:sp>
          <p:nvSpPr>
            <p:cNvPr id="619" name="Google Shape;619;p95"/>
            <p:cNvSpPr/>
            <p:nvPr/>
          </p:nvSpPr>
          <p:spPr>
            <a:xfrm>
              <a:off x="2614675" y="2511300"/>
              <a:ext cx="3887400" cy="661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95"/>
            <p:cNvSpPr/>
            <p:nvPr/>
          </p:nvSpPr>
          <p:spPr>
            <a:xfrm>
              <a:off x="4581850" y="3215750"/>
              <a:ext cx="1920300" cy="661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95"/>
            <p:cNvSpPr/>
            <p:nvPr/>
          </p:nvSpPr>
          <p:spPr>
            <a:xfrm>
              <a:off x="2614625" y="3215775"/>
              <a:ext cx="1920300" cy="661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95"/>
            <p:cNvSpPr/>
            <p:nvPr/>
          </p:nvSpPr>
          <p:spPr>
            <a:xfrm>
              <a:off x="2614675" y="3920250"/>
              <a:ext cx="1920300" cy="661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95"/>
            <p:cNvSpPr/>
            <p:nvPr/>
          </p:nvSpPr>
          <p:spPr>
            <a:xfrm>
              <a:off x="4581975" y="3920250"/>
              <a:ext cx="1920300" cy="661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95"/>
            <p:cNvSpPr txBox="1"/>
            <p:nvPr/>
          </p:nvSpPr>
          <p:spPr>
            <a:xfrm>
              <a:off x="4115050" y="2463400"/>
              <a:ext cx="9750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FFFFFF"/>
                  </a:solidFill>
                  <a:latin typeface="Calibri"/>
                  <a:ea typeface="Calibri"/>
                  <a:cs typeface="Calibri"/>
                  <a:sym typeface="Calibri"/>
                </a:rPr>
                <a:t>1</a:t>
              </a:r>
              <a:endParaRPr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FFFFFF"/>
                  </a:solidFill>
                  <a:latin typeface="Calibri"/>
                  <a:ea typeface="Calibri"/>
                  <a:cs typeface="Calibri"/>
                  <a:sym typeface="Calibri"/>
                </a:rPr>
                <a:t>Governance</a:t>
              </a:r>
              <a:endParaRPr i="0" sz="1000" u="none" cap="none" strike="noStrike">
                <a:solidFill>
                  <a:srgbClr val="FFFFFF"/>
                </a:solidFill>
                <a:latin typeface="Calibri"/>
                <a:ea typeface="Calibri"/>
                <a:cs typeface="Calibri"/>
                <a:sym typeface="Calibri"/>
              </a:endParaRPr>
            </a:p>
          </p:txBody>
        </p:sp>
        <p:sp>
          <p:nvSpPr>
            <p:cNvPr id="625" name="Google Shape;625;p95"/>
            <p:cNvSpPr txBox="1"/>
            <p:nvPr/>
          </p:nvSpPr>
          <p:spPr>
            <a:xfrm>
              <a:off x="2839975" y="3259338"/>
              <a:ext cx="14697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Calibri"/>
                  <a:ea typeface="Calibri"/>
                  <a:cs typeface="Calibri"/>
                  <a:sym typeface="Calibri"/>
                </a:rPr>
                <a:t>24</a:t>
              </a:r>
              <a:endParaRPr b="0" i="0" sz="180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Calibri"/>
                  <a:ea typeface="Calibri"/>
                  <a:cs typeface="Calibri"/>
                  <a:sym typeface="Calibri"/>
                </a:rPr>
                <a:t>Erkende standaarden</a:t>
              </a:r>
              <a:endParaRPr sz="1000">
                <a:solidFill>
                  <a:schemeClr val="lt1"/>
                </a:solidFill>
                <a:latin typeface="Calibri"/>
                <a:ea typeface="Calibri"/>
                <a:cs typeface="Calibri"/>
                <a:sym typeface="Calibri"/>
              </a:endParaRPr>
            </a:p>
          </p:txBody>
        </p:sp>
        <p:sp>
          <p:nvSpPr>
            <p:cNvPr id="626" name="Google Shape;626;p95"/>
            <p:cNvSpPr txBox="1"/>
            <p:nvPr/>
          </p:nvSpPr>
          <p:spPr>
            <a:xfrm>
              <a:off x="4581975" y="3259350"/>
              <a:ext cx="19203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lt1"/>
                  </a:solidFill>
                  <a:latin typeface="Calibri"/>
                  <a:ea typeface="Calibri"/>
                  <a:cs typeface="Calibri"/>
                  <a:sym typeface="Calibri"/>
                </a:rPr>
                <a:t>19</a:t>
              </a:r>
              <a:endParaRPr b="0" i="0" sz="180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Calibri"/>
                  <a:ea typeface="Calibri"/>
                  <a:cs typeface="Calibri"/>
                  <a:sym typeface="Calibri"/>
                </a:rPr>
                <a:t>Standaarden in ontwikkeling</a:t>
              </a:r>
              <a:endParaRPr b="0" i="0" sz="1000" u="none" cap="none" strike="noStrike">
                <a:solidFill>
                  <a:schemeClr val="lt1"/>
                </a:solidFill>
                <a:latin typeface="Arial"/>
                <a:ea typeface="Arial"/>
                <a:cs typeface="Arial"/>
                <a:sym typeface="Arial"/>
              </a:endParaRPr>
            </a:p>
          </p:txBody>
        </p:sp>
        <p:sp>
          <p:nvSpPr>
            <p:cNvPr id="627" name="Google Shape;627;p95"/>
            <p:cNvSpPr txBox="1"/>
            <p:nvPr/>
          </p:nvSpPr>
          <p:spPr>
            <a:xfrm>
              <a:off x="2978975" y="4002450"/>
              <a:ext cx="11916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130</a:t>
              </a:r>
              <a:endParaRPr b="0" i="0" sz="180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Calibri"/>
                  <a:ea typeface="Calibri"/>
                  <a:cs typeface="Calibri"/>
                  <a:sym typeface="Calibri"/>
                </a:rPr>
                <a:t>Medewerkers</a:t>
              </a:r>
              <a:endParaRPr sz="1000">
                <a:solidFill>
                  <a:srgbClr val="FFFFFF"/>
                </a:solidFill>
                <a:latin typeface="Calibri"/>
                <a:ea typeface="Calibri"/>
                <a:cs typeface="Calibri"/>
                <a:sym typeface="Calibri"/>
              </a:endParaRPr>
            </a:p>
          </p:txBody>
        </p:sp>
        <p:sp>
          <p:nvSpPr>
            <p:cNvPr id="628" name="Google Shape;628;p95"/>
            <p:cNvSpPr txBox="1"/>
            <p:nvPr/>
          </p:nvSpPr>
          <p:spPr>
            <a:xfrm>
              <a:off x="4946325" y="4002450"/>
              <a:ext cx="1191600" cy="4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1500+</a:t>
              </a:r>
              <a:endParaRPr b="0" i="0" sz="1800" u="none" cap="none" strike="noStrike">
                <a:solidFill>
                  <a:srgbClr val="FFFFFF"/>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Calibri"/>
                  <a:ea typeface="Calibri"/>
                  <a:cs typeface="Calibri"/>
                  <a:sym typeface="Calibri"/>
                </a:rPr>
                <a:t>Definities</a:t>
              </a:r>
              <a:endParaRPr sz="1000">
                <a:solidFill>
                  <a:srgbClr val="FFFFFF"/>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6"/>
          <p:cNvSpPr txBox="1"/>
          <p:nvPr>
            <p:ph idx="1" type="subTitle"/>
          </p:nvPr>
        </p:nvSpPr>
        <p:spPr>
          <a:xfrm>
            <a:off x="729000" y="828825"/>
            <a:ext cx="3570600" cy="4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700"/>
              <a:buNone/>
            </a:pPr>
            <a:r>
              <a:rPr b="1" lang="en" sz="1400">
                <a:solidFill>
                  <a:schemeClr val="accent5"/>
                </a:solidFill>
              </a:rPr>
              <a:t>Proces en methode voor het ontwikkelen van datastandaarden</a:t>
            </a:r>
            <a:endParaRPr b="1" sz="1400">
              <a:solidFill>
                <a:schemeClr val="accent5"/>
              </a:solidFill>
            </a:endParaRPr>
          </a:p>
        </p:txBody>
      </p:sp>
      <p:sp>
        <p:nvSpPr>
          <p:cNvPr id="634" name="Google Shape;634;p96"/>
          <p:cNvSpPr txBox="1"/>
          <p:nvPr>
            <p:ph type="title"/>
          </p:nvPr>
        </p:nvSpPr>
        <p:spPr>
          <a:xfrm>
            <a:off x="792600" y="0"/>
            <a:ext cx="4099200" cy="579300"/>
          </a:xfrm>
          <a:prstGeom prst="rect">
            <a:avLst/>
          </a:prstGeom>
          <a:noFill/>
          <a:ln>
            <a:noFill/>
          </a:ln>
        </p:spPr>
        <p:txBody>
          <a:bodyPr anchorCtr="0" anchor="b" bIns="91425" lIns="91425" spcFirstLastPara="1" rIns="91425" wrap="square" tIns="91425">
            <a:noAutofit/>
          </a:bodyPr>
          <a:lstStyle/>
          <a:p>
            <a:pPr indent="0" lvl="0" marL="0" rtl="0" algn="l">
              <a:lnSpc>
                <a:spcPct val="70000"/>
              </a:lnSpc>
              <a:spcBef>
                <a:spcPts val="0"/>
              </a:spcBef>
              <a:spcAft>
                <a:spcPts val="0"/>
              </a:spcAft>
              <a:buSzPts val="2300"/>
              <a:buNone/>
            </a:pPr>
            <a:r>
              <a:rPr lang="en"/>
              <a:t>Governance binnen OSLO²</a:t>
            </a:r>
            <a:endParaRPr/>
          </a:p>
        </p:txBody>
      </p:sp>
      <p:grpSp>
        <p:nvGrpSpPr>
          <p:cNvPr id="635" name="Google Shape;635;p96"/>
          <p:cNvGrpSpPr/>
          <p:nvPr/>
        </p:nvGrpSpPr>
        <p:grpSpPr>
          <a:xfrm>
            <a:off x="5525673" y="2101553"/>
            <a:ext cx="3025977" cy="2158345"/>
            <a:chOff x="3996" y="600"/>
            <a:chExt cx="8535900" cy="5226018"/>
          </a:xfrm>
        </p:grpSpPr>
        <p:sp>
          <p:nvSpPr>
            <p:cNvPr id="636" name="Google Shape;636;p96"/>
            <p:cNvSpPr/>
            <p:nvPr/>
          </p:nvSpPr>
          <p:spPr>
            <a:xfrm>
              <a:off x="3996" y="600"/>
              <a:ext cx="85359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37" name="Google Shape;637;p96"/>
            <p:cNvSpPr txBox="1"/>
            <p:nvPr/>
          </p:nvSpPr>
          <p:spPr>
            <a:xfrm>
              <a:off x="39805" y="36409"/>
              <a:ext cx="84642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Vlaamse</a:t>
              </a:r>
              <a:r>
                <a:rPr lang="en" sz="1000">
                  <a:solidFill>
                    <a:schemeClr val="accent5"/>
                  </a:solidFill>
                </a:rPr>
                <a:t> </a:t>
              </a:r>
              <a:r>
                <a:rPr lang="en" sz="1000">
                  <a:solidFill>
                    <a:srgbClr val="FFFFFF"/>
                  </a:solidFill>
                </a:rPr>
                <a:t>Regering</a:t>
              </a:r>
              <a:endParaRPr b="0" i="0" sz="1000" u="none" cap="none" strike="noStrike">
                <a:solidFill>
                  <a:srgbClr val="000000"/>
                </a:solidFill>
                <a:latin typeface="Arial"/>
                <a:ea typeface="Arial"/>
                <a:cs typeface="Arial"/>
                <a:sym typeface="Arial"/>
              </a:endParaRPr>
            </a:p>
          </p:txBody>
        </p:sp>
        <p:sp>
          <p:nvSpPr>
            <p:cNvPr id="638" name="Google Shape;638;p96"/>
            <p:cNvSpPr/>
            <p:nvPr/>
          </p:nvSpPr>
          <p:spPr>
            <a:xfrm>
              <a:off x="3996" y="1335106"/>
              <a:ext cx="85359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39" name="Google Shape;639;p96"/>
            <p:cNvSpPr txBox="1"/>
            <p:nvPr/>
          </p:nvSpPr>
          <p:spPr>
            <a:xfrm>
              <a:off x="39805" y="1370915"/>
              <a:ext cx="84642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Stuurorgaan Vlaams Informatie- en ICT-beleid</a:t>
              </a:r>
              <a:endParaRPr b="1" sz="1000">
                <a:solidFill>
                  <a:schemeClr val="accent5"/>
                </a:solidFill>
              </a:endParaRPr>
            </a:p>
          </p:txBody>
        </p:sp>
        <p:sp>
          <p:nvSpPr>
            <p:cNvPr id="640" name="Google Shape;640;p96"/>
            <p:cNvSpPr/>
            <p:nvPr/>
          </p:nvSpPr>
          <p:spPr>
            <a:xfrm>
              <a:off x="3996" y="2669612"/>
              <a:ext cx="56322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41" name="Google Shape;641;p96"/>
            <p:cNvSpPr txBox="1"/>
            <p:nvPr/>
          </p:nvSpPr>
          <p:spPr>
            <a:xfrm>
              <a:off x="39805" y="2705421"/>
              <a:ext cx="55605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Permanente werkgroep Datastandaarden ‘OSLO’</a:t>
              </a:r>
              <a:endParaRPr sz="1000">
                <a:solidFill>
                  <a:srgbClr val="FFFFFF"/>
                </a:solidFill>
              </a:endParaRPr>
            </a:p>
          </p:txBody>
        </p:sp>
        <p:sp>
          <p:nvSpPr>
            <p:cNvPr id="642" name="Google Shape;642;p96"/>
            <p:cNvSpPr/>
            <p:nvPr/>
          </p:nvSpPr>
          <p:spPr>
            <a:xfrm>
              <a:off x="3996" y="4004118"/>
              <a:ext cx="27867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43" name="Google Shape;643;p96"/>
            <p:cNvSpPr txBox="1"/>
            <p:nvPr/>
          </p:nvSpPr>
          <p:spPr>
            <a:xfrm>
              <a:off x="39805" y="4039927"/>
              <a:ext cx="27153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73636"/>
                </a:buClr>
                <a:buSzPts val="2400"/>
                <a:buFont typeface="Arial"/>
                <a:buNone/>
              </a:pPr>
              <a:r>
                <a:rPr lang="en" sz="1000">
                  <a:solidFill>
                    <a:srgbClr val="FFFFFF"/>
                  </a:solidFill>
                </a:rPr>
                <a:t>Thematische werkgroep A</a:t>
              </a:r>
              <a:endParaRPr b="0" i="0" sz="1000" u="none" cap="none" strike="noStrike">
                <a:solidFill>
                  <a:srgbClr val="373636"/>
                </a:solidFill>
                <a:latin typeface="Arial"/>
                <a:ea typeface="Arial"/>
                <a:cs typeface="Arial"/>
                <a:sym typeface="Arial"/>
              </a:endParaRPr>
            </a:p>
          </p:txBody>
        </p:sp>
        <p:sp>
          <p:nvSpPr>
            <p:cNvPr id="644" name="Google Shape;644;p96"/>
            <p:cNvSpPr/>
            <p:nvPr/>
          </p:nvSpPr>
          <p:spPr>
            <a:xfrm>
              <a:off x="2849306" y="4004118"/>
              <a:ext cx="27867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45" name="Google Shape;645;p96"/>
            <p:cNvSpPr txBox="1"/>
            <p:nvPr/>
          </p:nvSpPr>
          <p:spPr>
            <a:xfrm>
              <a:off x="2885115" y="4039927"/>
              <a:ext cx="27153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73636"/>
                </a:buClr>
                <a:buSzPts val="2400"/>
                <a:buFont typeface="Arial"/>
                <a:buNone/>
              </a:pPr>
              <a:r>
                <a:rPr lang="en" sz="1000">
                  <a:solidFill>
                    <a:srgbClr val="FFFFFF"/>
                  </a:solidFill>
                </a:rPr>
                <a:t>Thematische werkgroep B</a:t>
              </a:r>
              <a:endParaRPr b="0" i="0" sz="1000" u="none" cap="none" strike="noStrike">
                <a:solidFill>
                  <a:srgbClr val="373636"/>
                </a:solidFill>
                <a:latin typeface="Arial"/>
                <a:ea typeface="Arial"/>
                <a:cs typeface="Arial"/>
                <a:sym typeface="Arial"/>
              </a:endParaRPr>
            </a:p>
          </p:txBody>
        </p:sp>
        <p:sp>
          <p:nvSpPr>
            <p:cNvPr id="646" name="Google Shape;646;p96"/>
            <p:cNvSpPr/>
            <p:nvPr/>
          </p:nvSpPr>
          <p:spPr>
            <a:xfrm>
              <a:off x="5753139" y="2669612"/>
              <a:ext cx="27867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47" name="Google Shape;647;p96"/>
            <p:cNvSpPr txBox="1"/>
            <p:nvPr/>
          </p:nvSpPr>
          <p:spPr>
            <a:xfrm>
              <a:off x="5788948" y="2705421"/>
              <a:ext cx="27153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+ 7 andere permanente werkgroepen</a:t>
              </a:r>
              <a:endParaRPr sz="1000">
                <a:solidFill>
                  <a:srgbClr val="FFFFFF"/>
                </a:solidFill>
              </a:endParaRPr>
            </a:p>
          </p:txBody>
        </p:sp>
        <p:sp>
          <p:nvSpPr>
            <p:cNvPr id="648" name="Google Shape;648;p96"/>
            <p:cNvSpPr/>
            <p:nvPr/>
          </p:nvSpPr>
          <p:spPr>
            <a:xfrm>
              <a:off x="5753139" y="4004118"/>
              <a:ext cx="2786700" cy="1222500"/>
            </a:xfrm>
            <a:prstGeom prst="roundRect">
              <a:avLst>
                <a:gd fmla="val 1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649" name="Google Shape;649;p96"/>
            <p:cNvSpPr txBox="1"/>
            <p:nvPr/>
          </p:nvSpPr>
          <p:spPr>
            <a:xfrm>
              <a:off x="5788948" y="4039927"/>
              <a:ext cx="2715300" cy="1151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373636"/>
                </a:buClr>
                <a:buSzPts val="2400"/>
                <a:buFont typeface="Arial"/>
                <a:buNone/>
              </a:pPr>
              <a:r>
                <a:rPr lang="en" sz="1000">
                  <a:solidFill>
                    <a:srgbClr val="FFFFFF"/>
                  </a:solidFill>
                </a:rPr>
                <a:t>Thematische werkgroep C</a:t>
              </a:r>
              <a:endParaRPr b="0" i="0" sz="1000" u="none" cap="none" strike="noStrike">
                <a:solidFill>
                  <a:srgbClr val="373636"/>
                </a:solidFill>
                <a:latin typeface="Arial"/>
                <a:ea typeface="Arial"/>
                <a:cs typeface="Arial"/>
                <a:sym typeface="Arial"/>
              </a:endParaRPr>
            </a:p>
          </p:txBody>
        </p:sp>
      </p:grpSp>
      <p:sp>
        <p:nvSpPr>
          <p:cNvPr id="650" name="Google Shape;650;p96"/>
          <p:cNvSpPr txBox="1"/>
          <p:nvPr/>
        </p:nvSpPr>
        <p:spPr>
          <a:xfrm>
            <a:off x="729000" y="2137200"/>
            <a:ext cx="974700" cy="76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Aanmelden standaard in ontwikkeling</a:t>
            </a:r>
            <a:endParaRPr b="0" i="0" sz="1000" u="none" cap="none" strike="noStrike">
              <a:solidFill>
                <a:srgbClr val="FFFFFF"/>
              </a:solidFill>
              <a:latin typeface="Arial"/>
              <a:ea typeface="Arial"/>
              <a:cs typeface="Arial"/>
              <a:sym typeface="Arial"/>
            </a:endParaRPr>
          </a:p>
        </p:txBody>
      </p:sp>
      <p:sp>
        <p:nvSpPr>
          <p:cNvPr id="651" name="Google Shape;651;p96"/>
          <p:cNvSpPr txBox="1"/>
          <p:nvPr/>
        </p:nvSpPr>
        <p:spPr>
          <a:xfrm>
            <a:off x="2046975" y="2137200"/>
            <a:ext cx="1033800" cy="76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Ontwikkelen specificatie</a:t>
            </a:r>
            <a:endParaRPr sz="1000">
              <a:solidFill>
                <a:srgbClr val="FFFFFF"/>
              </a:solidFill>
            </a:endParaRPr>
          </a:p>
        </p:txBody>
      </p:sp>
      <p:sp>
        <p:nvSpPr>
          <p:cNvPr id="652" name="Google Shape;652;p96"/>
          <p:cNvSpPr txBox="1"/>
          <p:nvPr/>
        </p:nvSpPr>
        <p:spPr>
          <a:xfrm>
            <a:off x="3988800" y="2137200"/>
            <a:ext cx="1033800" cy="76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Publicatie en technische verankering standaard</a:t>
            </a:r>
            <a:endParaRPr sz="1000">
              <a:solidFill>
                <a:srgbClr val="FFFFFF"/>
              </a:solidFill>
            </a:endParaRPr>
          </a:p>
        </p:txBody>
      </p:sp>
      <p:sp>
        <p:nvSpPr>
          <p:cNvPr id="653" name="Google Shape;653;p96"/>
          <p:cNvSpPr txBox="1"/>
          <p:nvPr/>
        </p:nvSpPr>
        <p:spPr>
          <a:xfrm>
            <a:off x="2622725" y="3346275"/>
            <a:ext cx="1033800" cy="76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Veranderings-</a:t>
            </a:r>
            <a:endParaRPr sz="1000">
              <a:solidFill>
                <a:srgbClr val="FFFFFF"/>
              </a:solidFill>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beheer</a:t>
            </a:r>
            <a:endParaRPr sz="1000">
              <a:solidFill>
                <a:srgbClr val="FFFFFF"/>
              </a:solidFill>
            </a:endParaRPr>
          </a:p>
        </p:txBody>
      </p:sp>
      <p:sp>
        <p:nvSpPr>
          <p:cNvPr id="654" name="Google Shape;654;p96"/>
          <p:cNvSpPr txBox="1"/>
          <p:nvPr/>
        </p:nvSpPr>
        <p:spPr>
          <a:xfrm>
            <a:off x="729000" y="3346275"/>
            <a:ext cx="974700" cy="76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06675" lIns="106675" spcFirstLastPara="1" rIns="106675" wrap="square" tIns="10667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rPr>
              <a:t>Standaard uitfaseren</a:t>
            </a:r>
            <a:endParaRPr sz="1000">
              <a:solidFill>
                <a:srgbClr val="FFFFFF"/>
              </a:solidFill>
            </a:endParaRPr>
          </a:p>
        </p:txBody>
      </p:sp>
      <p:sp>
        <p:nvSpPr>
          <p:cNvPr id="655" name="Google Shape;655;p96"/>
          <p:cNvSpPr txBox="1"/>
          <p:nvPr>
            <p:ph idx="1" type="subTitle"/>
          </p:nvPr>
        </p:nvSpPr>
        <p:spPr>
          <a:xfrm>
            <a:off x="5525613" y="828825"/>
            <a:ext cx="3026100" cy="4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700"/>
              <a:buNone/>
            </a:pPr>
            <a:r>
              <a:rPr b="1" lang="en" sz="1400">
                <a:solidFill>
                  <a:schemeClr val="accent5"/>
                </a:solidFill>
              </a:rPr>
              <a:t>Governance structuur</a:t>
            </a:r>
            <a:endParaRPr b="1" sz="1400">
              <a:solidFill>
                <a:schemeClr val="accent5"/>
              </a:solidFill>
            </a:endParaRPr>
          </a:p>
        </p:txBody>
      </p:sp>
      <p:sp>
        <p:nvSpPr>
          <p:cNvPr id="656" name="Google Shape;656;p96"/>
          <p:cNvSpPr txBox="1"/>
          <p:nvPr/>
        </p:nvSpPr>
        <p:spPr>
          <a:xfrm>
            <a:off x="4106100" y="3522675"/>
            <a:ext cx="799200" cy="41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Periodieke review</a:t>
            </a:r>
            <a:endParaRPr b="0" i="0" sz="1000" u="none" cap="none" strike="noStrike">
              <a:solidFill>
                <a:srgbClr val="000000"/>
              </a:solidFill>
              <a:latin typeface="Arial"/>
              <a:ea typeface="Arial"/>
              <a:cs typeface="Arial"/>
              <a:sym typeface="Arial"/>
            </a:endParaRPr>
          </a:p>
        </p:txBody>
      </p:sp>
      <p:pic>
        <p:nvPicPr>
          <p:cNvPr id="657" name="Google Shape;657;p96"/>
          <p:cNvPicPr preferRelativeResize="0"/>
          <p:nvPr/>
        </p:nvPicPr>
        <p:blipFill rotWithShape="1">
          <a:blip r:embed="rId3">
            <a:alphaModFix/>
          </a:blip>
          <a:srcRect b="0" l="0" r="0" t="0"/>
          <a:stretch/>
        </p:blipFill>
        <p:spPr>
          <a:xfrm>
            <a:off x="4320975" y="3288225"/>
            <a:ext cx="289850" cy="289850"/>
          </a:xfrm>
          <a:prstGeom prst="rect">
            <a:avLst/>
          </a:prstGeom>
          <a:noFill/>
          <a:ln>
            <a:noFill/>
          </a:ln>
        </p:spPr>
      </p:pic>
      <p:cxnSp>
        <p:nvCxnSpPr>
          <p:cNvPr id="658" name="Google Shape;658;p96"/>
          <p:cNvCxnSpPr>
            <a:stCxn id="650" idx="3"/>
            <a:endCxn id="651" idx="1"/>
          </p:cNvCxnSpPr>
          <p:nvPr/>
        </p:nvCxnSpPr>
        <p:spPr>
          <a:xfrm>
            <a:off x="1703700" y="2522100"/>
            <a:ext cx="343200" cy="0"/>
          </a:xfrm>
          <a:prstGeom prst="straightConnector1">
            <a:avLst/>
          </a:prstGeom>
          <a:noFill/>
          <a:ln cap="flat" cmpd="sng" w="9525">
            <a:solidFill>
              <a:schemeClr val="dk2"/>
            </a:solidFill>
            <a:prstDash val="solid"/>
            <a:round/>
            <a:headEnd len="sm" w="sm" type="none"/>
            <a:tailEnd len="med" w="med" type="triangle"/>
          </a:ln>
        </p:spPr>
      </p:cxnSp>
      <p:cxnSp>
        <p:nvCxnSpPr>
          <p:cNvPr id="659" name="Google Shape;659;p96"/>
          <p:cNvCxnSpPr>
            <a:stCxn id="651" idx="3"/>
            <a:endCxn id="652" idx="1"/>
          </p:cNvCxnSpPr>
          <p:nvPr/>
        </p:nvCxnSpPr>
        <p:spPr>
          <a:xfrm>
            <a:off x="3080775" y="2522100"/>
            <a:ext cx="908100" cy="0"/>
          </a:xfrm>
          <a:prstGeom prst="straightConnector1">
            <a:avLst/>
          </a:prstGeom>
          <a:noFill/>
          <a:ln cap="flat" cmpd="sng" w="9525">
            <a:solidFill>
              <a:schemeClr val="dk2"/>
            </a:solidFill>
            <a:prstDash val="solid"/>
            <a:round/>
            <a:headEnd len="sm" w="sm" type="none"/>
            <a:tailEnd len="med" w="med" type="triangle"/>
          </a:ln>
        </p:spPr>
      </p:cxnSp>
      <p:cxnSp>
        <p:nvCxnSpPr>
          <p:cNvPr id="660" name="Google Shape;660;p96"/>
          <p:cNvCxnSpPr>
            <a:stCxn id="656" idx="1"/>
            <a:endCxn id="653" idx="3"/>
          </p:cNvCxnSpPr>
          <p:nvPr/>
        </p:nvCxnSpPr>
        <p:spPr>
          <a:xfrm rot="10800000">
            <a:off x="3656400" y="3731175"/>
            <a:ext cx="449700" cy="0"/>
          </a:xfrm>
          <a:prstGeom prst="straightConnector1">
            <a:avLst/>
          </a:prstGeom>
          <a:noFill/>
          <a:ln cap="flat" cmpd="sng" w="9525">
            <a:solidFill>
              <a:schemeClr val="dk2"/>
            </a:solidFill>
            <a:prstDash val="solid"/>
            <a:round/>
            <a:headEnd len="sm" w="sm" type="none"/>
            <a:tailEnd len="sm" w="sm" type="triangle"/>
          </a:ln>
        </p:spPr>
      </p:cxnSp>
      <p:cxnSp>
        <p:nvCxnSpPr>
          <p:cNvPr id="661" name="Google Shape;661;p96"/>
          <p:cNvCxnSpPr>
            <a:stCxn id="652" idx="2"/>
          </p:cNvCxnSpPr>
          <p:nvPr/>
        </p:nvCxnSpPr>
        <p:spPr>
          <a:xfrm>
            <a:off x="4505700" y="2907000"/>
            <a:ext cx="0" cy="341400"/>
          </a:xfrm>
          <a:prstGeom prst="straightConnector1">
            <a:avLst/>
          </a:prstGeom>
          <a:noFill/>
          <a:ln cap="flat" cmpd="sng" w="9525">
            <a:solidFill>
              <a:schemeClr val="dk2"/>
            </a:solidFill>
            <a:prstDash val="solid"/>
            <a:round/>
            <a:headEnd len="sm" w="sm" type="none"/>
            <a:tailEnd len="med" w="med" type="triangle"/>
          </a:ln>
        </p:spPr>
      </p:cxnSp>
      <p:cxnSp>
        <p:nvCxnSpPr>
          <p:cNvPr id="662" name="Google Shape;662;p96"/>
          <p:cNvCxnSpPr>
            <a:stCxn id="653" idx="1"/>
            <a:endCxn id="654" idx="3"/>
          </p:cNvCxnSpPr>
          <p:nvPr/>
        </p:nvCxnSpPr>
        <p:spPr>
          <a:xfrm rot="10800000">
            <a:off x="1703825" y="3731175"/>
            <a:ext cx="918900" cy="0"/>
          </a:xfrm>
          <a:prstGeom prst="straightConnector1">
            <a:avLst/>
          </a:prstGeom>
          <a:noFill/>
          <a:ln cap="flat" cmpd="sng" w="9525">
            <a:solidFill>
              <a:schemeClr val="dk2"/>
            </a:solidFill>
            <a:prstDash val="solid"/>
            <a:round/>
            <a:headEnd len="sm" w="sm" type="none"/>
            <a:tailEnd len="med" w="med" type="triangle"/>
          </a:ln>
        </p:spPr>
      </p:cxnSp>
      <p:sp>
        <p:nvSpPr>
          <p:cNvPr id="663" name="Google Shape;663;p96"/>
          <p:cNvSpPr/>
          <p:nvPr/>
        </p:nvSpPr>
        <p:spPr>
          <a:xfrm>
            <a:off x="2275350" y="3647625"/>
            <a:ext cx="167100" cy="167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96"/>
          <p:cNvSpPr/>
          <p:nvPr/>
        </p:nvSpPr>
        <p:spPr>
          <a:xfrm>
            <a:off x="1927975" y="3647625"/>
            <a:ext cx="167100" cy="167100"/>
          </a:xfrm>
          <a:prstGeom prst="flowChartSummingJunc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96"/>
          <p:cNvSpPr/>
          <p:nvPr/>
        </p:nvSpPr>
        <p:spPr>
          <a:xfrm>
            <a:off x="3519125" y="2426538"/>
            <a:ext cx="191100" cy="191100"/>
          </a:xfrm>
          <a:prstGeom prst="flowChar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6" name="Google Shape;666;p96"/>
          <p:cNvCxnSpPr>
            <a:stCxn id="665" idx="4"/>
            <a:endCxn id="653" idx="3"/>
          </p:cNvCxnSpPr>
          <p:nvPr/>
        </p:nvCxnSpPr>
        <p:spPr>
          <a:xfrm flipH="1" rot="-5400000">
            <a:off x="3078875" y="3153438"/>
            <a:ext cx="1113600" cy="42000"/>
          </a:xfrm>
          <a:prstGeom prst="bentConnector4">
            <a:avLst>
              <a:gd fmla="val 32715" name="adj1"/>
              <a:gd fmla="val 666607" name="adj2"/>
            </a:avLst>
          </a:prstGeom>
          <a:noFill/>
          <a:ln cap="flat" cmpd="sng" w="9525">
            <a:solidFill>
              <a:schemeClr val="dk2"/>
            </a:solidFill>
            <a:prstDash val="solid"/>
            <a:round/>
            <a:headEnd len="sm" w="sm" type="none"/>
            <a:tailEnd len="sm" w="sm" type="none"/>
          </a:ln>
        </p:spPr>
      </p:cxnSp>
      <p:cxnSp>
        <p:nvCxnSpPr>
          <p:cNvPr id="667" name="Google Shape;667;p96"/>
          <p:cNvCxnSpPr>
            <a:stCxn id="663" idx="0"/>
          </p:cNvCxnSpPr>
          <p:nvPr/>
        </p:nvCxnSpPr>
        <p:spPr>
          <a:xfrm rot="10800000">
            <a:off x="2358900" y="2898225"/>
            <a:ext cx="0" cy="749400"/>
          </a:xfrm>
          <a:prstGeom prst="straightConnector1">
            <a:avLst/>
          </a:prstGeom>
          <a:noFill/>
          <a:ln cap="flat" cmpd="sng" w="9525">
            <a:solidFill>
              <a:schemeClr val="dk2"/>
            </a:solidFill>
            <a:prstDash val="solid"/>
            <a:round/>
            <a:headEnd len="sm" w="sm" type="none"/>
            <a:tailEnd len="med" w="med" type="triangle"/>
          </a:ln>
        </p:spPr>
      </p:cxnSp>
      <p:cxnSp>
        <p:nvCxnSpPr>
          <p:cNvPr id="668" name="Google Shape;668;p96"/>
          <p:cNvCxnSpPr>
            <a:stCxn id="664" idx="4"/>
            <a:endCxn id="656" idx="2"/>
          </p:cNvCxnSpPr>
          <p:nvPr/>
        </p:nvCxnSpPr>
        <p:spPr>
          <a:xfrm flipH="1" rot="-5400000">
            <a:off x="3196075" y="2630175"/>
            <a:ext cx="125100" cy="2494200"/>
          </a:xfrm>
          <a:prstGeom prst="bentConnector3">
            <a:avLst>
              <a:gd fmla="val 350180" name="adj1"/>
            </a:avLst>
          </a:prstGeom>
          <a:noFill/>
          <a:ln cap="flat" cmpd="sng" w="9525">
            <a:solidFill>
              <a:schemeClr val="dk2"/>
            </a:solidFill>
            <a:prstDash val="solid"/>
            <a:round/>
            <a:headEnd len="sm" w="sm" type="none"/>
            <a:tailEnd len="sm" w="sm"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7"/>
          <p:cNvSpPr txBox="1"/>
          <p:nvPr>
            <p:ph type="title"/>
          </p:nvPr>
        </p:nvSpPr>
        <p:spPr>
          <a:xfrm>
            <a:off x="729000" y="0"/>
            <a:ext cx="6918900" cy="1033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Semantische Interoperabiliteit in een interbestuurlijk landschap</a:t>
            </a:r>
            <a:endParaRPr/>
          </a:p>
        </p:txBody>
      </p:sp>
      <p:pic>
        <p:nvPicPr>
          <p:cNvPr id="674" name="Google Shape;674;p97"/>
          <p:cNvPicPr preferRelativeResize="0"/>
          <p:nvPr/>
        </p:nvPicPr>
        <p:blipFill rotWithShape="1">
          <a:blip r:embed="rId3">
            <a:alphaModFix/>
          </a:blip>
          <a:srcRect b="0" l="0" r="0" t="0"/>
          <a:stretch/>
        </p:blipFill>
        <p:spPr>
          <a:xfrm>
            <a:off x="2806925" y="1539550"/>
            <a:ext cx="3530151" cy="2924401"/>
          </a:xfrm>
          <a:prstGeom prst="rect">
            <a:avLst/>
          </a:prstGeom>
          <a:solidFill>
            <a:srgbClr val="EEEEEE"/>
          </a:solid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